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6" r:id="rId9"/>
    <p:sldId id="264" r:id="rId10"/>
    <p:sldId id="265" r:id="rId11"/>
    <p:sldId id="267" r:id="rId12"/>
    <p:sldId id="268" r:id="rId13"/>
    <p:sldId id="269" r:id="rId14"/>
    <p:sldId id="270" r:id="rId15"/>
    <p:sldId id="271" r:id="rId16"/>
    <p:sldId id="272" r:id="rId17"/>
    <p:sldId id="273" r:id="rId18"/>
    <p:sldId id="274" r:id="rId19"/>
    <p:sldId id="276" r:id="rId20"/>
    <p:sldId id="277" r:id="rId21"/>
    <p:sldId id="275" r:id="rId22"/>
    <p:sldId id="278" r:id="rId23"/>
    <p:sldId id="279" r:id="rId24"/>
    <p:sldId id="280" r:id="rId25"/>
    <p:sldId id="281" r:id="rId26"/>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cxnSp>
        <p:nvCxnSpPr>
          <p:cNvPr id="4" name="Łącznik prosty 6"/>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Łącznik prosty 7"/>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Elipsa 5"/>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9" name="Podtytuł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l-PL" smtClean="0"/>
              <a:t>Kliknij, aby edytować styl wzorca podtytułu</a:t>
            </a:r>
            <a:endParaRPr lang="en-US"/>
          </a:p>
        </p:txBody>
      </p:sp>
      <p:sp>
        <p:nvSpPr>
          <p:cNvPr id="28" name="Tytuł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pl-PL" smtClean="0"/>
              <a:t>Kliknij, aby edytować styl</a:t>
            </a:r>
            <a:endParaRPr lang="en-US"/>
          </a:p>
        </p:txBody>
      </p:sp>
      <p:sp>
        <p:nvSpPr>
          <p:cNvPr id="7" name="Symbol zastępczy daty 14"/>
          <p:cNvSpPr>
            <a:spLocks noGrp="1"/>
          </p:cNvSpPr>
          <p:nvPr>
            <p:ph type="dt" sz="half" idx="10"/>
          </p:nvPr>
        </p:nvSpPr>
        <p:spPr/>
        <p:txBody>
          <a:bodyPr/>
          <a:lstStyle>
            <a:lvl1pPr>
              <a:defRPr/>
            </a:lvl1pPr>
          </a:lstStyle>
          <a:p>
            <a:pPr>
              <a:defRPr/>
            </a:pPr>
            <a:fld id="{7340E47A-B841-4C84-93CD-2BD84B5923A1}" type="datetimeFigureOut">
              <a:rPr lang="pl-PL"/>
              <a:pPr>
                <a:defRPr/>
              </a:pPr>
              <a:t>2015-01-13</a:t>
            </a:fld>
            <a:endParaRPr lang="pl-PL"/>
          </a:p>
        </p:txBody>
      </p:sp>
      <p:sp>
        <p:nvSpPr>
          <p:cNvPr id="8" name="Symbol zastępczy numeru slajdu 15"/>
          <p:cNvSpPr>
            <a:spLocks noGrp="1"/>
          </p:cNvSpPr>
          <p:nvPr>
            <p:ph type="sldNum" sz="quarter" idx="11"/>
          </p:nvPr>
        </p:nvSpPr>
        <p:spPr/>
        <p:txBody>
          <a:bodyPr/>
          <a:lstStyle>
            <a:lvl1pPr>
              <a:defRPr/>
            </a:lvl1pPr>
          </a:lstStyle>
          <a:p>
            <a:pPr>
              <a:defRPr/>
            </a:pPr>
            <a:fld id="{8B74D127-DCAF-4A48-8B95-97725369480C}" type="slidenum">
              <a:rPr lang="pl-PL"/>
              <a:pPr>
                <a:defRPr/>
              </a:pPr>
              <a:t>‹#›</a:t>
            </a:fld>
            <a:endParaRPr lang="pl-PL"/>
          </a:p>
        </p:txBody>
      </p:sp>
      <p:sp>
        <p:nvSpPr>
          <p:cNvPr id="10" name="Symbol zastępczy stopki 16"/>
          <p:cNvSpPr>
            <a:spLocks noGrp="1"/>
          </p:cNvSpPr>
          <p:nvPr>
            <p:ph type="ftr" sz="quarter" idx="12"/>
          </p:nvPr>
        </p:nvSpPr>
        <p:spPr/>
        <p:txBody>
          <a:bodyPr/>
          <a:lstStyle>
            <a:lvl1pPr>
              <a:defRPr/>
            </a:lvl1pPr>
          </a:lstStyle>
          <a:p>
            <a:pPr>
              <a:defRPr/>
            </a:pPr>
            <a:endParaRPr lang="pl-PL"/>
          </a:p>
        </p:txBody>
      </p:sp>
    </p:spTree>
    <p:extLst>
      <p:ext uri="{BB962C8B-B14F-4D97-AF65-F5344CB8AC3E}">
        <p14:creationId xmlns:p14="http://schemas.microsoft.com/office/powerpoint/2010/main" val="4032494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23"/>
          <p:cNvSpPr>
            <a:spLocks noGrp="1"/>
          </p:cNvSpPr>
          <p:nvPr>
            <p:ph type="dt" sz="half" idx="10"/>
          </p:nvPr>
        </p:nvSpPr>
        <p:spPr/>
        <p:txBody>
          <a:bodyPr/>
          <a:lstStyle>
            <a:lvl1pPr>
              <a:defRPr/>
            </a:lvl1pPr>
          </a:lstStyle>
          <a:p>
            <a:pPr>
              <a:defRPr/>
            </a:pPr>
            <a:fld id="{C785FEB5-237F-42EB-BD00-359D1BFB0A33}" type="datetimeFigureOut">
              <a:rPr lang="pl-PL"/>
              <a:pPr>
                <a:defRPr/>
              </a:pPr>
              <a:t>2015-01-13</a:t>
            </a:fld>
            <a:endParaRPr lang="pl-PL"/>
          </a:p>
        </p:txBody>
      </p:sp>
      <p:sp>
        <p:nvSpPr>
          <p:cNvPr id="5" name="Symbol zastępczy stopki 9"/>
          <p:cNvSpPr>
            <a:spLocks noGrp="1"/>
          </p:cNvSpPr>
          <p:nvPr>
            <p:ph type="ftr" sz="quarter" idx="11"/>
          </p:nvPr>
        </p:nvSpPr>
        <p:spPr/>
        <p:txBody>
          <a:bodyPr/>
          <a:lstStyle>
            <a:lvl1pPr>
              <a:defRPr/>
            </a:lvl1pPr>
          </a:lstStyle>
          <a:p>
            <a:pPr>
              <a:defRPr/>
            </a:pPr>
            <a:endParaRPr lang="pl-PL"/>
          </a:p>
        </p:txBody>
      </p:sp>
      <p:sp>
        <p:nvSpPr>
          <p:cNvPr id="6" name="Symbol zastępczy numeru slajdu 21"/>
          <p:cNvSpPr>
            <a:spLocks noGrp="1"/>
          </p:cNvSpPr>
          <p:nvPr>
            <p:ph type="sldNum" sz="quarter" idx="12"/>
          </p:nvPr>
        </p:nvSpPr>
        <p:spPr/>
        <p:txBody>
          <a:bodyPr/>
          <a:lstStyle>
            <a:lvl1pPr>
              <a:defRPr/>
            </a:lvl1pPr>
          </a:lstStyle>
          <a:p>
            <a:pPr>
              <a:defRPr/>
            </a:pPr>
            <a:fld id="{3904B04B-EF13-465B-B219-0ADC6CEDB626}" type="slidenum">
              <a:rPr lang="pl-PL"/>
              <a:pPr>
                <a:defRPr/>
              </a:pPr>
              <a:t>‹#›</a:t>
            </a:fld>
            <a:endParaRPr lang="pl-PL"/>
          </a:p>
        </p:txBody>
      </p:sp>
    </p:spTree>
    <p:extLst>
      <p:ext uri="{BB962C8B-B14F-4D97-AF65-F5344CB8AC3E}">
        <p14:creationId xmlns:p14="http://schemas.microsoft.com/office/powerpoint/2010/main" val="3605359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23"/>
          <p:cNvSpPr>
            <a:spLocks noGrp="1"/>
          </p:cNvSpPr>
          <p:nvPr>
            <p:ph type="dt" sz="half" idx="10"/>
          </p:nvPr>
        </p:nvSpPr>
        <p:spPr/>
        <p:txBody>
          <a:bodyPr/>
          <a:lstStyle>
            <a:lvl1pPr>
              <a:defRPr/>
            </a:lvl1pPr>
          </a:lstStyle>
          <a:p>
            <a:pPr>
              <a:defRPr/>
            </a:pPr>
            <a:fld id="{D4CEE53F-5BFA-4833-9D8F-4B67B2165933}" type="datetimeFigureOut">
              <a:rPr lang="pl-PL"/>
              <a:pPr>
                <a:defRPr/>
              </a:pPr>
              <a:t>2015-01-13</a:t>
            </a:fld>
            <a:endParaRPr lang="pl-PL"/>
          </a:p>
        </p:txBody>
      </p:sp>
      <p:sp>
        <p:nvSpPr>
          <p:cNvPr id="5" name="Symbol zastępczy stopki 9"/>
          <p:cNvSpPr>
            <a:spLocks noGrp="1"/>
          </p:cNvSpPr>
          <p:nvPr>
            <p:ph type="ftr" sz="quarter" idx="11"/>
          </p:nvPr>
        </p:nvSpPr>
        <p:spPr/>
        <p:txBody>
          <a:bodyPr/>
          <a:lstStyle>
            <a:lvl1pPr>
              <a:defRPr/>
            </a:lvl1pPr>
          </a:lstStyle>
          <a:p>
            <a:pPr>
              <a:defRPr/>
            </a:pPr>
            <a:endParaRPr lang="pl-PL"/>
          </a:p>
        </p:txBody>
      </p:sp>
      <p:sp>
        <p:nvSpPr>
          <p:cNvPr id="6" name="Symbol zastępczy numeru slajdu 21"/>
          <p:cNvSpPr>
            <a:spLocks noGrp="1"/>
          </p:cNvSpPr>
          <p:nvPr>
            <p:ph type="sldNum" sz="quarter" idx="12"/>
          </p:nvPr>
        </p:nvSpPr>
        <p:spPr/>
        <p:txBody>
          <a:bodyPr/>
          <a:lstStyle>
            <a:lvl1pPr>
              <a:defRPr/>
            </a:lvl1pPr>
          </a:lstStyle>
          <a:p>
            <a:pPr>
              <a:defRPr/>
            </a:pPr>
            <a:fld id="{55835457-BEF2-46E2-A1F7-BBD6D331FB33}" type="slidenum">
              <a:rPr lang="pl-PL"/>
              <a:pPr>
                <a:defRPr/>
              </a:pPr>
              <a:t>‹#›</a:t>
            </a:fld>
            <a:endParaRPr lang="pl-PL"/>
          </a:p>
        </p:txBody>
      </p:sp>
    </p:spTree>
    <p:extLst>
      <p:ext uri="{BB962C8B-B14F-4D97-AF65-F5344CB8AC3E}">
        <p14:creationId xmlns:p14="http://schemas.microsoft.com/office/powerpoint/2010/main" val="3461050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9" name="Symbol zastępczy zawartości 8"/>
          <p:cNvSpPr>
            <a:spLocks noGrp="1"/>
          </p:cNvSpPr>
          <p:nvPr>
            <p:ph idx="1"/>
          </p:nvPr>
        </p:nvSpPr>
        <p:spPr>
          <a:xfrm>
            <a:off x="457200" y="1524000"/>
            <a:ext cx="8229600" cy="45720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17" name="Tytuł 16"/>
          <p:cNvSpPr>
            <a:spLocks noGrp="1"/>
          </p:cNvSpPr>
          <p:nvPr>
            <p:ph type="title"/>
          </p:nvPr>
        </p:nvSpPr>
        <p:spPr/>
        <p:txBody>
          <a:bodyPr rtlCol="0"/>
          <a:lstStyle/>
          <a:p>
            <a:r>
              <a:rPr lang="pl-PL" smtClean="0"/>
              <a:t>Kliknij, aby edytować styl</a:t>
            </a:r>
            <a:endParaRPr lang="en-US"/>
          </a:p>
        </p:txBody>
      </p:sp>
      <p:sp>
        <p:nvSpPr>
          <p:cNvPr id="4" name="Symbol zastępczy daty 23"/>
          <p:cNvSpPr>
            <a:spLocks noGrp="1"/>
          </p:cNvSpPr>
          <p:nvPr>
            <p:ph type="dt" sz="half" idx="10"/>
          </p:nvPr>
        </p:nvSpPr>
        <p:spPr/>
        <p:txBody>
          <a:bodyPr/>
          <a:lstStyle>
            <a:lvl1pPr>
              <a:defRPr/>
            </a:lvl1pPr>
          </a:lstStyle>
          <a:p>
            <a:pPr>
              <a:defRPr/>
            </a:pPr>
            <a:fld id="{A03599BC-D75C-4BF2-B638-12AC786D1536}" type="datetimeFigureOut">
              <a:rPr lang="pl-PL"/>
              <a:pPr>
                <a:defRPr/>
              </a:pPr>
              <a:t>2015-01-13</a:t>
            </a:fld>
            <a:endParaRPr lang="pl-PL"/>
          </a:p>
        </p:txBody>
      </p:sp>
      <p:sp>
        <p:nvSpPr>
          <p:cNvPr id="5" name="Symbol zastępczy stopki 9"/>
          <p:cNvSpPr>
            <a:spLocks noGrp="1"/>
          </p:cNvSpPr>
          <p:nvPr>
            <p:ph type="ftr" sz="quarter" idx="11"/>
          </p:nvPr>
        </p:nvSpPr>
        <p:spPr/>
        <p:txBody>
          <a:bodyPr/>
          <a:lstStyle>
            <a:lvl1pPr>
              <a:defRPr/>
            </a:lvl1pPr>
          </a:lstStyle>
          <a:p>
            <a:pPr>
              <a:defRPr/>
            </a:pPr>
            <a:endParaRPr lang="pl-PL"/>
          </a:p>
        </p:txBody>
      </p:sp>
      <p:sp>
        <p:nvSpPr>
          <p:cNvPr id="6" name="Symbol zastępczy numeru slajdu 21"/>
          <p:cNvSpPr>
            <a:spLocks noGrp="1"/>
          </p:cNvSpPr>
          <p:nvPr>
            <p:ph type="sldNum" sz="quarter" idx="12"/>
          </p:nvPr>
        </p:nvSpPr>
        <p:spPr/>
        <p:txBody>
          <a:bodyPr/>
          <a:lstStyle>
            <a:lvl1pPr>
              <a:defRPr/>
            </a:lvl1pPr>
          </a:lstStyle>
          <a:p>
            <a:pPr>
              <a:defRPr/>
            </a:pPr>
            <a:fld id="{DFAED007-A3AB-4CD6-89A1-9088A6E4F3F1}" type="slidenum">
              <a:rPr lang="pl-PL"/>
              <a:pPr>
                <a:defRPr/>
              </a:pPr>
              <a:t>‹#›</a:t>
            </a:fld>
            <a:endParaRPr lang="pl-PL"/>
          </a:p>
        </p:txBody>
      </p:sp>
    </p:spTree>
    <p:extLst>
      <p:ext uri="{BB962C8B-B14F-4D97-AF65-F5344CB8AC3E}">
        <p14:creationId xmlns:p14="http://schemas.microsoft.com/office/powerpoint/2010/main" val="3679220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cxnSp>
        <p:nvCxnSpPr>
          <p:cNvPr id="4" name="Łącznik prosty 6"/>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ytuł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pl-PL" smtClean="0"/>
              <a:t>Kliknij, aby edytować styl</a:t>
            </a:r>
            <a:endParaRPr lang="en-US"/>
          </a:p>
        </p:txBody>
      </p:sp>
      <p:sp>
        <p:nvSpPr>
          <p:cNvPr id="3" name="Symbol zastępczy tekstu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927D9E69-70D1-41BA-995F-BC278629EC58}" type="datetimeFigureOut">
              <a:rPr lang="pl-PL"/>
              <a:pPr>
                <a:defRPr/>
              </a:pPr>
              <a:t>2015-01-13</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3AB17EB3-58E9-4403-A309-CE6974693219}" type="slidenum">
              <a:rPr lang="pl-PL"/>
              <a:pPr>
                <a:defRPr/>
              </a:pPr>
              <a:t>‹#›</a:t>
            </a:fld>
            <a:endParaRPr lang="pl-PL"/>
          </a:p>
        </p:txBody>
      </p:sp>
    </p:spTree>
    <p:extLst>
      <p:ext uri="{BB962C8B-B14F-4D97-AF65-F5344CB8AC3E}">
        <p14:creationId xmlns:p14="http://schemas.microsoft.com/office/powerpoint/2010/main" val="1607369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11" name="Symbol zastępczy zawartości 10"/>
          <p:cNvSpPr>
            <a:spLocks noGrp="1"/>
          </p:cNvSpPr>
          <p:nvPr>
            <p:ph sz="half" idx="1"/>
          </p:nvPr>
        </p:nvSpPr>
        <p:spPr>
          <a:xfrm>
            <a:off x="457200" y="1524000"/>
            <a:ext cx="4059936" cy="45720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13" name="Symbol zastępczy zawartości 12"/>
          <p:cNvSpPr>
            <a:spLocks noGrp="1"/>
          </p:cNvSpPr>
          <p:nvPr>
            <p:ph sz="half" idx="2"/>
          </p:nvPr>
        </p:nvSpPr>
        <p:spPr>
          <a:xfrm>
            <a:off x="4648200" y="1524000"/>
            <a:ext cx="4059936" cy="45720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23"/>
          <p:cNvSpPr>
            <a:spLocks noGrp="1"/>
          </p:cNvSpPr>
          <p:nvPr>
            <p:ph type="dt" sz="half" idx="10"/>
          </p:nvPr>
        </p:nvSpPr>
        <p:spPr/>
        <p:txBody>
          <a:bodyPr/>
          <a:lstStyle>
            <a:lvl1pPr>
              <a:defRPr/>
            </a:lvl1pPr>
          </a:lstStyle>
          <a:p>
            <a:pPr>
              <a:defRPr/>
            </a:pPr>
            <a:fld id="{9B6B9C55-4929-4A49-9627-7B4C60EFC7C0}" type="datetimeFigureOut">
              <a:rPr lang="pl-PL"/>
              <a:pPr>
                <a:defRPr/>
              </a:pPr>
              <a:t>2015-01-13</a:t>
            </a:fld>
            <a:endParaRPr lang="pl-PL"/>
          </a:p>
        </p:txBody>
      </p:sp>
      <p:sp>
        <p:nvSpPr>
          <p:cNvPr id="6" name="Symbol zastępczy stopki 9"/>
          <p:cNvSpPr>
            <a:spLocks noGrp="1"/>
          </p:cNvSpPr>
          <p:nvPr>
            <p:ph type="ftr" sz="quarter" idx="11"/>
          </p:nvPr>
        </p:nvSpPr>
        <p:spPr/>
        <p:txBody>
          <a:bodyPr/>
          <a:lstStyle>
            <a:lvl1pPr>
              <a:defRPr/>
            </a:lvl1pPr>
          </a:lstStyle>
          <a:p>
            <a:pPr>
              <a:defRPr/>
            </a:pPr>
            <a:endParaRPr lang="pl-PL"/>
          </a:p>
        </p:txBody>
      </p:sp>
      <p:sp>
        <p:nvSpPr>
          <p:cNvPr id="7" name="Symbol zastępczy numeru slajdu 21"/>
          <p:cNvSpPr>
            <a:spLocks noGrp="1"/>
          </p:cNvSpPr>
          <p:nvPr>
            <p:ph type="sldNum" sz="quarter" idx="12"/>
          </p:nvPr>
        </p:nvSpPr>
        <p:spPr/>
        <p:txBody>
          <a:bodyPr/>
          <a:lstStyle>
            <a:lvl1pPr>
              <a:defRPr/>
            </a:lvl1pPr>
          </a:lstStyle>
          <a:p>
            <a:pPr>
              <a:defRPr/>
            </a:pPr>
            <a:fld id="{10F572A8-254A-42A3-A32A-35F99F0AAD02}" type="slidenum">
              <a:rPr lang="pl-PL"/>
              <a:pPr>
                <a:defRPr/>
              </a:pPr>
              <a:t>‹#›</a:t>
            </a:fld>
            <a:endParaRPr lang="pl-PL"/>
          </a:p>
        </p:txBody>
      </p:sp>
    </p:spTree>
    <p:extLst>
      <p:ext uri="{BB962C8B-B14F-4D97-AF65-F5344CB8AC3E}">
        <p14:creationId xmlns:p14="http://schemas.microsoft.com/office/powerpoint/2010/main" val="438732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cxnSp>
        <p:nvCxnSpPr>
          <p:cNvPr id="7" name="Łącznik prosty 6"/>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Łącznik prosty 7"/>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Symbol zastępczy tekstu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pl-PL" smtClean="0"/>
              <a:t>Kliknij, aby edytować style wzorca tekstu</a:t>
            </a:r>
          </a:p>
        </p:txBody>
      </p:sp>
      <p:sp>
        <p:nvSpPr>
          <p:cNvPr id="32" name="Symbol zastępczy zawartości 31"/>
          <p:cNvSpPr>
            <a:spLocks noGrp="1"/>
          </p:cNvSpPr>
          <p:nvPr>
            <p:ph sz="half" idx="2"/>
          </p:nvPr>
        </p:nvSpPr>
        <p:spPr>
          <a:xfrm>
            <a:off x="457200" y="2201896"/>
            <a:ext cx="4038600" cy="391363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34" name="Symbol zastępczy zawartości 33"/>
          <p:cNvSpPr>
            <a:spLocks noGrp="1"/>
          </p:cNvSpPr>
          <p:nvPr>
            <p:ph sz="quarter" idx="4"/>
          </p:nvPr>
        </p:nvSpPr>
        <p:spPr>
          <a:xfrm>
            <a:off x="4649788" y="2201896"/>
            <a:ext cx="4038600" cy="391363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2" name="Tytuł 1"/>
          <p:cNvSpPr>
            <a:spLocks noGrp="1"/>
          </p:cNvSpPr>
          <p:nvPr>
            <p:ph type="title"/>
          </p:nvPr>
        </p:nvSpPr>
        <p:spPr>
          <a:xfrm>
            <a:off x="457200" y="155448"/>
            <a:ext cx="8229600" cy="1143000"/>
          </a:xfrm>
        </p:spPr>
        <p:txBody>
          <a:bodyPr/>
          <a:lstStyle>
            <a:lvl1pPr>
              <a:defRPr/>
            </a:lvl1pPr>
          </a:lstStyle>
          <a:p>
            <a:r>
              <a:rPr lang="pl-PL" smtClean="0"/>
              <a:t>Kliknij, aby edytować styl</a:t>
            </a:r>
            <a:endParaRPr lang="en-US"/>
          </a:p>
        </p:txBody>
      </p:sp>
      <p:sp>
        <p:nvSpPr>
          <p:cNvPr id="12" name="Symbol zastępczy tekstu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pl-PL" smtClean="0"/>
              <a:t>Kliknij, aby edytować style wzorca tekstu</a:t>
            </a:r>
          </a:p>
        </p:txBody>
      </p:sp>
      <p:sp>
        <p:nvSpPr>
          <p:cNvPr id="9" name="Symbol zastępczy numeru slajdu 8"/>
          <p:cNvSpPr>
            <a:spLocks noGrp="1"/>
          </p:cNvSpPr>
          <p:nvPr>
            <p:ph type="sldNum" sz="quarter" idx="10"/>
          </p:nvPr>
        </p:nvSpPr>
        <p:spPr/>
        <p:txBody>
          <a:bodyPr/>
          <a:lstStyle>
            <a:lvl1pPr>
              <a:defRPr/>
            </a:lvl1pPr>
          </a:lstStyle>
          <a:p>
            <a:pPr>
              <a:defRPr/>
            </a:pPr>
            <a:fld id="{6BA5624C-D6C4-4CEC-BE71-D13A71B03FC5}" type="slidenum">
              <a:rPr lang="pl-PL"/>
              <a:pPr>
                <a:defRPr/>
              </a:pPr>
              <a:t>‹#›</a:t>
            </a:fld>
            <a:endParaRPr lang="pl-PL"/>
          </a:p>
        </p:txBody>
      </p:sp>
      <p:sp>
        <p:nvSpPr>
          <p:cNvPr id="10" name="Symbol zastępczy stopki 7"/>
          <p:cNvSpPr>
            <a:spLocks noGrp="1"/>
          </p:cNvSpPr>
          <p:nvPr>
            <p:ph type="ftr" sz="quarter" idx="11"/>
          </p:nvPr>
        </p:nvSpPr>
        <p:spPr/>
        <p:txBody>
          <a:bodyPr/>
          <a:lstStyle>
            <a:lvl1pPr>
              <a:defRPr/>
            </a:lvl1pPr>
          </a:lstStyle>
          <a:p>
            <a:pPr>
              <a:defRPr/>
            </a:pPr>
            <a:endParaRPr lang="pl-PL"/>
          </a:p>
        </p:txBody>
      </p:sp>
      <p:sp>
        <p:nvSpPr>
          <p:cNvPr id="11" name="Symbol zastępczy daty 6"/>
          <p:cNvSpPr>
            <a:spLocks noGrp="1"/>
          </p:cNvSpPr>
          <p:nvPr>
            <p:ph type="dt" sz="half" idx="12"/>
          </p:nvPr>
        </p:nvSpPr>
        <p:spPr/>
        <p:txBody>
          <a:bodyPr/>
          <a:lstStyle>
            <a:lvl1pPr>
              <a:defRPr/>
            </a:lvl1pPr>
          </a:lstStyle>
          <a:p>
            <a:pPr>
              <a:defRPr/>
            </a:pPr>
            <a:fld id="{0EF14407-30C8-4131-B884-430CD59C97F8}" type="datetimeFigureOut">
              <a:rPr lang="pl-PL"/>
              <a:pPr>
                <a:defRPr/>
              </a:pPr>
              <a:t>2015-01-13</a:t>
            </a:fld>
            <a:endParaRPr lang="pl-PL"/>
          </a:p>
        </p:txBody>
      </p:sp>
    </p:spTree>
    <p:extLst>
      <p:ext uri="{BB962C8B-B14F-4D97-AF65-F5344CB8AC3E}">
        <p14:creationId xmlns:p14="http://schemas.microsoft.com/office/powerpoint/2010/main" val="451893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daty 23"/>
          <p:cNvSpPr>
            <a:spLocks noGrp="1"/>
          </p:cNvSpPr>
          <p:nvPr>
            <p:ph type="dt" sz="half" idx="10"/>
          </p:nvPr>
        </p:nvSpPr>
        <p:spPr/>
        <p:txBody>
          <a:bodyPr/>
          <a:lstStyle>
            <a:lvl1pPr>
              <a:defRPr/>
            </a:lvl1pPr>
          </a:lstStyle>
          <a:p>
            <a:pPr>
              <a:defRPr/>
            </a:pPr>
            <a:fld id="{1AC0BE44-D206-4B4B-A063-976B7D9FAD91}" type="datetimeFigureOut">
              <a:rPr lang="pl-PL"/>
              <a:pPr>
                <a:defRPr/>
              </a:pPr>
              <a:t>2015-01-13</a:t>
            </a:fld>
            <a:endParaRPr lang="pl-PL"/>
          </a:p>
        </p:txBody>
      </p:sp>
      <p:sp>
        <p:nvSpPr>
          <p:cNvPr id="4" name="Symbol zastępczy stopki 9"/>
          <p:cNvSpPr>
            <a:spLocks noGrp="1"/>
          </p:cNvSpPr>
          <p:nvPr>
            <p:ph type="ftr" sz="quarter" idx="11"/>
          </p:nvPr>
        </p:nvSpPr>
        <p:spPr/>
        <p:txBody>
          <a:bodyPr/>
          <a:lstStyle>
            <a:lvl1pPr>
              <a:defRPr/>
            </a:lvl1pPr>
          </a:lstStyle>
          <a:p>
            <a:pPr>
              <a:defRPr/>
            </a:pPr>
            <a:endParaRPr lang="pl-PL"/>
          </a:p>
        </p:txBody>
      </p:sp>
      <p:sp>
        <p:nvSpPr>
          <p:cNvPr id="5" name="Symbol zastępczy numeru slajdu 21"/>
          <p:cNvSpPr>
            <a:spLocks noGrp="1"/>
          </p:cNvSpPr>
          <p:nvPr>
            <p:ph type="sldNum" sz="quarter" idx="12"/>
          </p:nvPr>
        </p:nvSpPr>
        <p:spPr/>
        <p:txBody>
          <a:bodyPr/>
          <a:lstStyle>
            <a:lvl1pPr>
              <a:defRPr/>
            </a:lvl1pPr>
          </a:lstStyle>
          <a:p>
            <a:pPr>
              <a:defRPr/>
            </a:pPr>
            <a:fld id="{6FD44758-7AF2-4AE7-AD15-4ACB18213666}" type="slidenum">
              <a:rPr lang="pl-PL"/>
              <a:pPr>
                <a:defRPr/>
              </a:pPr>
              <a:t>‹#›</a:t>
            </a:fld>
            <a:endParaRPr lang="pl-PL"/>
          </a:p>
        </p:txBody>
      </p:sp>
    </p:spTree>
    <p:extLst>
      <p:ext uri="{BB962C8B-B14F-4D97-AF65-F5344CB8AC3E}">
        <p14:creationId xmlns:p14="http://schemas.microsoft.com/office/powerpoint/2010/main" val="2642733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23"/>
          <p:cNvSpPr>
            <a:spLocks noGrp="1"/>
          </p:cNvSpPr>
          <p:nvPr>
            <p:ph type="dt" sz="half" idx="10"/>
          </p:nvPr>
        </p:nvSpPr>
        <p:spPr/>
        <p:txBody>
          <a:bodyPr/>
          <a:lstStyle>
            <a:lvl1pPr>
              <a:defRPr/>
            </a:lvl1pPr>
          </a:lstStyle>
          <a:p>
            <a:pPr>
              <a:defRPr/>
            </a:pPr>
            <a:fld id="{63E1C383-5044-401C-BAA2-CDC9AC0EBD1A}" type="datetimeFigureOut">
              <a:rPr lang="pl-PL"/>
              <a:pPr>
                <a:defRPr/>
              </a:pPr>
              <a:t>2015-01-13</a:t>
            </a:fld>
            <a:endParaRPr lang="pl-PL"/>
          </a:p>
        </p:txBody>
      </p:sp>
      <p:sp>
        <p:nvSpPr>
          <p:cNvPr id="3" name="Symbol zastępczy stopki 9"/>
          <p:cNvSpPr>
            <a:spLocks noGrp="1"/>
          </p:cNvSpPr>
          <p:nvPr>
            <p:ph type="ftr" sz="quarter" idx="11"/>
          </p:nvPr>
        </p:nvSpPr>
        <p:spPr/>
        <p:txBody>
          <a:bodyPr/>
          <a:lstStyle>
            <a:lvl1pPr>
              <a:defRPr/>
            </a:lvl1pPr>
          </a:lstStyle>
          <a:p>
            <a:pPr>
              <a:defRPr/>
            </a:pPr>
            <a:endParaRPr lang="pl-PL"/>
          </a:p>
        </p:txBody>
      </p:sp>
      <p:sp>
        <p:nvSpPr>
          <p:cNvPr id="4" name="Symbol zastępczy numeru slajdu 21"/>
          <p:cNvSpPr>
            <a:spLocks noGrp="1"/>
          </p:cNvSpPr>
          <p:nvPr>
            <p:ph type="sldNum" sz="quarter" idx="12"/>
          </p:nvPr>
        </p:nvSpPr>
        <p:spPr/>
        <p:txBody>
          <a:bodyPr/>
          <a:lstStyle>
            <a:lvl1pPr>
              <a:defRPr/>
            </a:lvl1pPr>
          </a:lstStyle>
          <a:p>
            <a:pPr>
              <a:defRPr/>
            </a:pPr>
            <a:fld id="{6B0F861D-0EC4-4FB8-A66D-347605826018}" type="slidenum">
              <a:rPr lang="pl-PL"/>
              <a:pPr>
                <a:defRPr/>
              </a:pPr>
              <a:t>‹#›</a:t>
            </a:fld>
            <a:endParaRPr lang="pl-PL"/>
          </a:p>
        </p:txBody>
      </p:sp>
    </p:spTree>
    <p:extLst>
      <p:ext uri="{BB962C8B-B14F-4D97-AF65-F5344CB8AC3E}">
        <p14:creationId xmlns:p14="http://schemas.microsoft.com/office/powerpoint/2010/main" val="3119562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9" name="Symbol zastępczy zawartości 28"/>
          <p:cNvSpPr>
            <a:spLocks noGrp="1"/>
          </p:cNvSpPr>
          <p:nvPr>
            <p:ph sz="quarter" idx="1"/>
          </p:nvPr>
        </p:nvSpPr>
        <p:spPr>
          <a:xfrm>
            <a:off x="457200" y="457200"/>
            <a:ext cx="6248400" cy="57150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3" name="Symbol zastępczy tekstu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pl-PL" smtClean="0"/>
              <a:t>Kliknij, aby edytować style wzorca tekstu</a:t>
            </a:r>
          </a:p>
        </p:txBody>
      </p:sp>
      <p:sp>
        <p:nvSpPr>
          <p:cNvPr id="31" name="Tytuł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pl-PL" smtClean="0"/>
              <a:t>Kliknij, aby edytować styl</a:t>
            </a:r>
            <a:endParaRPr lang="en-US"/>
          </a:p>
        </p:txBody>
      </p:sp>
      <p:sp>
        <p:nvSpPr>
          <p:cNvPr id="5" name="Symbol zastępczy daty 7"/>
          <p:cNvSpPr>
            <a:spLocks noGrp="1"/>
          </p:cNvSpPr>
          <p:nvPr>
            <p:ph type="dt" sz="half" idx="10"/>
          </p:nvPr>
        </p:nvSpPr>
        <p:spPr/>
        <p:txBody>
          <a:bodyPr/>
          <a:lstStyle>
            <a:lvl1pPr>
              <a:defRPr/>
            </a:lvl1pPr>
          </a:lstStyle>
          <a:p>
            <a:pPr>
              <a:defRPr/>
            </a:pPr>
            <a:fld id="{34BA57EC-84AA-4150-9AA6-6B01D0C5FEFE}" type="datetimeFigureOut">
              <a:rPr lang="pl-PL"/>
              <a:pPr>
                <a:defRPr/>
              </a:pPr>
              <a:t>2015-01-13</a:t>
            </a:fld>
            <a:endParaRPr lang="pl-PL"/>
          </a:p>
        </p:txBody>
      </p:sp>
      <p:sp>
        <p:nvSpPr>
          <p:cNvPr id="6" name="Symbol zastępczy numeru slajdu 8"/>
          <p:cNvSpPr>
            <a:spLocks noGrp="1"/>
          </p:cNvSpPr>
          <p:nvPr>
            <p:ph type="sldNum" sz="quarter" idx="11"/>
          </p:nvPr>
        </p:nvSpPr>
        <p:spPr/>
        <p:txBody>
          <a:bodyPr/>
          <a:lstStyle>
            <a:lvl1pPr>
              <a:defRPr/>
            </a:lvl1pPr>
          </a:lstStyle>
          <a:p>
            <a:pPr>
              <a:defRPr/>
            </a:pPr>
            <a:fld id="{9F8583C6-B829-40B1-A210-65A29E332E69}" type="slidenum">
              <a:rPr lang="pl-PL"/>
              <a:pPr>
                <a:defRPr/>
              </a:pPr>
              <a:t>‹#›</a:t>
            </a:fld>
            <a:endParaRPr lang="pl-PL"/>
          </a:p>
        </p:txBody>
      </p:sp>
      <p:sp>
        <p:nvSpPr>
          <p:cNvPr id="7" name="Symbol zastępczy stopki 9"/>
          <p:cNvSpPr>
            <a:spLocks noGrp="1"/>
          </p:cNvSpPr>
          <p:nvPr>
            <p:ph type="ftr" sz="quarter" idx="12"/>
          </p:nvPr>
        </p:nvSpPr>
        <p:spPr/>
        <p:txBody>
          <a:bodyPr/>
          <a:lstStyle>
            <a:lvl1pPr>
              <a:defRPr/>
            </a:lvl1pPr>
          </a:lstStyle>
          <a:p>
            <a:pPr>
              <a:defRPr/>
            </a:pPr>
            <a:endParaRPr lang="pl-PL"/>
          </a:p>
        </p:txBody>
      </p:sp>
    </p:spTree>
    <p:extLst>
      <p:ext uri="{BB962C8B-B14F-4D97-AF65-F5344CB8AC3E}">
        <p14:creationId xmlns:p14="http://schemas.microsoft.com/office/powerpoint/2010/main" val="2089490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pl-PL" smtClean="0"/>
              <a:t>Kliknij, aby edytować styl</a:t>
            </a:r>
            <a:endParaRPr lang="en-US"/>
          </a:p>
        </p:txBody>
      </p:sp>
      <p:sp>
        <p:nvSpPr>
          <p:cNvPr id="3" name="Symbol zastępczy obrazu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pl-PL" noProof="0" smtClean="0"/>
              <a:t>Kliknij ikonę, aby dodać obraz</a:t>
            </a:r>
            <a:endParaRPr lang="en-US" noProof="0"/>
          </a:p>
        </p:txBody>
      </p:sp>
      <p:sp>
        <p:nvSpPr>
          <p:cNvPr id="4" name="Symbol zastępczy tekstu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pl-PL" smtClean="0"/>
              <a:t>Kliknij, aby edytować style wzorca tekstu</a:t>
            </a:r>
          </a:p>
        </p:txBody>
      </p:sp>
      <p:sp>
        <p:nvSpPr>
          <p:cNvPr id="5" name="Symbol zastępczy daty 7"/>
          <p:cNvSpPr>
            <a:spLocks noGrp="1"/>
          </p:cNvSpPr>
          <p:nvPr>
            <p:ph type="dt" sz="half" idx="10"/>
          </p:nvPr>
        </p:nvSpPr>
        <p:spPr/>
        <p:txBody>
          <a:bodyPr/>
          <a:lstStyle>
            <a:lvl1pPr>
              <a:defRPr/>
            </a:lvl1pPr>
          </a:lstStyle>
          <a:p>
            <a:pPr>
              <a:defRPr/>
            </a:pPr>
            <a:fld id="{40825A1F-FDF8-44EA-A37E-46CB428DD1FF}" type="datetimeFigureOut">
              <a:rPr lang="pl-PL"/>
              <a:pPr>
                <a:defRPr/>
              </a:pPr>
              <a:t>2015-01-13</a:t>
            </a:fld>
            <a:endParaRPr lang="pl-PL"/>
          </a:p>
        </p:txBody>
      </p:sp>
      <p:sp>
        <p:nvSpPr>
          <p:cNvPr id="6" name="Symbol zastępczy numeru slajdu 8"/>
          <p:cNvSpPr>
            <a:spLocks noGrp="1"/>
          </p:cNvSpPr>
          <p:nvPr>
            <p:ph type="sldNum" sz="quarter" idx="11"/>
          </p:nvPr>
        </p:nvSpPr>
        <p:spPr/>
        <p:txBody>
          <a:bodyPr/>
          <a:lstStyle>
            <a:lvl1pPr>
              <a:defRPr/>
            </a:lvl1pPr>
          </a:lstStyle>
          <a:p>
            <a:pPr>
              <a:defRPr/>
            </a:pPr>
            <a:fld id="{ED6116F0-DDC1-4EEF-9D66-BC2D67FF3962}" type="slidenum">
              <a:rPr lang="pl-PL"/>
              <a:pPr>
                <a:defRPr/>
              </a:pPr>
              <a:t>‹#›</a:t>
            </a:fld>
            <a:endParaRPr lang="pl-PL"/>
          </a:p>
        </p:txBody>
      </p:sp>
      <p:sp>
        <p:nvSpPr>
          <p:cNvPr id="7" name="Symbol zastępczy stopki 9"/>
          <p:cNvSpPr>
            <a:spLocks noGrp="1"/>
          </p:cNvSpPr>
          <p:nvPr>
            <p:ph type="ftr" sz="quarter" idx="12"/>
          </p:nvPr>
        </p:nvSpPr>
        <p:spPr/>
        <p:txBody>
          <a:bodyPr/>
          <a:lstStyle>
            <a:lvl1pPr>
              <a:defRPr/>
            </a:lvl1pPr>
          </a:lstStyle>
          <a:p>
            <a:pPr>
              <a:defRPr/>
            </a:pPr>
            <a:endParaRPr lang="pl-PL"/>
          </a:p>
        </p:txBody>
      </p:sp>
    </p:spTree>
    <p:extLst>
      <p:ext uri="{BB962C8B-B14F-4D97-AF65-F5344CB8AC3E}">
        <p14:creationId xmlns:p14="http://schemas.microsoft.com/office/powerpoint/2010/main" val="4228692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Symbol zastępczy tekstu 8"/>
          <p:cNvSpPr>
            <a:spLocks noGrp="1"/>
          </p:cNvSpPr>
          <p:nvPr>
            <p:ph type="body" idx="1"/>
          </p:nvPr>
        </p:nvSpPr>
        <p:spPr bwMode="auto">
          <a:xfrm>
            <a:off x="457200" y="1447800"/>
            <a:ext cx="82296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endParaRPr lang="en-US" altLang="pl-PL" smtClean="0"/>
          </a:p>
        </p:txBody>
      </p:sp>
      <p:sp>
        <p:nvSpPr>
          <p:cNvPr id="24" name="Symbol zastępczy daty 23"/>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smtClean="0">
                <a:solidFill>
                  <a:schemeClr val="tx2"/>
                </a:solidFill>
                <a:latin typeface="+mn-lt"/>
              </a:defRPr>
            </a:lvl1pPr>
          </a:lstStyle>
          <a:p>
            <a:pPr>
              <a:defRPr/>
            </a:pPr>
            <a:fld id="{AF990688-6D0F-4CBD-8DC5-FB2CF4A678B0}" type="datetimeFigureOut">
              <a:rPr lang="pl-PL"/>
              <a:pPr>
                <a:defRPr/>
              </a:pPr>
              <a:t>2015-01-13</a:t>
            </a:fld>
            <a:endParaRPr lang="pl-PL"/>
          </a:p>
        </p:txBody>
      </p:sp>
      <p:sp>
        <p:nvSpPr>
          <p:cNvPr id="10" name="Symbol zastępczy stopki 9"/>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endParaRPr lang="pl-PL"/>
          </a:p>
        </p:txBody>
      </p:sp>
      <p:sp>
        <p:nvSpPr>
          <p:cNvPr id="22" name="Symbol zastępczy numeru slajdu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smtClean="0">
                <a:solidFill>
                  <a:schemeClr val="tx2"/>
                </a:solidFill>
                <a:latin typeface="+mn-lt"/>
              </a:defRPr>
            </a:lvl1pPr>
          </a:lstStyle>
          <a:p>
            <a:pPr>
              <a:defRPr/>
            </a:pPr>
            <a:fld id="{4E9F527A-C962-4936-B37D-AA05DE433F3D}" type="slidenum">
              <a:rPr lang="pl-PL"/>
              <a:pPr>
                <a:defRPr/>
              </a:pPr>
              <a:t>‹#›</a:t>
            </a:fld>
            <a:endParaRPr lang="pl-PL"/>
          </a:p>
        </p:txBody>
      </p:sp>
      <p:sp>
        <p:nvSpPr>
          <p:cNvPr id="5" name="Symbol zastępczy tytułu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pl-PL" smtClean="0"/>
              <a:t>Kliknij, aby edytować styl</a:t>
            </a:r>
            <a:endParaRPr lang="en-US"/>
          </a:p>
        </p:txBody>
      </p:sp>
    </p:spTree>
  </p:cSld>
  <p:clrMap bg1="dk1" tx1="lt1" bg2="dk2" tx2="lt2" accent1="accent1" accent2="accent2" accent3="accent3" accent4="accent4" accent5="accent5" accent6="accent6" hlink="hlink" folHlink="folHlink"/>
  <p:sldLayoutIdLst>
    <p:sldLayoutId id="2147483683" r:id="rId1"/>
    <p:sldLayoutId id="2147483677" r:id="rId2"/>
    <p:sldLayoutId id="2147483684" r:id="rId3"/>
    <p:sldLayoutId id="2147483678" r:id="rId4"/>
    <p:sldLayoutId id="2147483685" r:id="rId5"/>
    <p:sldLayoutId id="2147483679" r:id="rId6"/>
    <p:sldLayoutId id="2147483680" r:id="rId7"/>
    <p:sldLayoutId id="2147483686" r:id="rId8"/>
    <p:sldLayoutId id="2147483687" r:id="rId9"/>
    <p:sldLayoutId id="2147483681" r:id="rId10"/>
    <p:sldLayoutId id="2147483682" r:id="rId11"/>
  </p:sldLayoutIdLst>
  <p:txStyles>
    <p:titleStyle>
      <a:lvl1pPr algn="l" rtl="0" fontAlgn="base">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fontAlgn="base">
        <a:spcBef>
          <a:spcPct val="0"/>
        </a:spcBef>
        <a:spcAft>
          <a:spcPct val="0"/>
        </a:spcAft>
        <a:defRPr sz="4200">
          <a:solidFill>
            <a:srgbClr val="F9F9F9"/>
          </a:solidFill>
          <a:latin typeface="Constantia" pitchFamily="18" charset="0"/>
        </a:defRPr>
      </a:lvl2pPr>
      <a:lvl3pPr algn="l" rtl="0" fontAlgn="base">
        <a:spcBef>
          <a:spcPct val="0"/>
        </a:spcBef>
        <a:spcAft>
          <a:spcPct val="0"/>
        </a:spcAft>
        <a:defRPr sz="4200">
          <a:solidFill>
            <a:srgbClr val="F9F9F9"/>
          </a:solidFill>
          <a:latin typeface="Constantia" pitchFamily="18" charset="0"/>
        </a:defRPr>
      </a:lvl3pPr>
      <a:lvl4pPr algn="l" rtl="0" fontAlgn="base">
        <a:spcBef>
          <a:spcPct val="0"/>
        </a:spcBef>
        <a:spcAft>
          <a:spcPct val="0"/>
        </a:spcAft>
        <a:defRPr sz="4200">
          <a:solidFill>
            <a:srgbClr val="F9F9F9"/>
          </a:solidFill>
          <a:latin typeface="Constantia" pitchFamily="18" charset="0"/>
        </a:defRPr>
      </a:lvl4pPr>
      <a:lvl5pPr algn="l" rtl="0" fontAlgn="base">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fontAlgn="base">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fontAlgn="base">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fontAlgn="base">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fontAlgn="base">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fontAlgn="base">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457200" y="3700463"/>
            <a:ext cx="8305800" cy="1143000"/>
          </a:xfrm>
        </p:spPr>
        <p:txBody>
          <a:bodyPr/>
          <a:lstStyle/>
          <a:p>
            <a:pPr fontAlgn="auto">
              <a:spcAft>
                <a:spcPts val="0"/>
              </a:spcAft>
              <a:buFont typeface="Wingdings 2"/>
              <a:buNone/>
              <a:defRPr/>
            </a:pPr>
            <a:endParaRPr lang="pl-PL" sz="3200" dirty="0" smtClean="0"/>
          </a:p>
          <a:p>
            <a:pPr fontAlgn="auto">
              <a:spcAft>
                <a:spcPts val="0"/>
              </a:spcAft>
              <a:buFont typeface="Wingdings 2"/>
              <a:buNone/>
              <a:defRPr/>
            </a:pPr>
            <a:r>
              <a:rPr lang="pl-PL" sz="3200" dirty="0" smtClean="0"/>
              <a:t>V– XVIII w.</a:t>
            </a:r>
            <a:endParaRPr lang="pl-PL" sz="3200" dirty="0"/>
          </a:p>
        </p:txBody>
      </p:sp>
      <p:sp>
        <p:nvSpPr>
          <p:cNvPr id="2" name="Tytuł 1"/>
          <p:cNvSpPr>
            <a:spLocks noGrp="1"/>
          </p:cNvSpPr>
          <p:nvPr>
            <p:ph type="ctrTitle"/>
          </p:nvPr>
        </p:nvSpPr>
        <p:spPr/>
        <p:txBody>
          <a:bodyPr/>
          <a:lstStyle/>
          <a:p>
            <a:pPr fontAlgn="auto">
              <a:spcAft>
                <a:spcPts val="0"/>
              </a:spcAft>
              <a:defRPr/>
            </a:pPr>
            <a:r>
              <a:rPr lang="pl-PL" smtClean="0"/>
              <a:t>Prawo osobowe i małżeńskie</a:t>
            </a:r>
            <a:endParaRPr lang="pl-PL"/>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285875"/>
            <a:ext cx="8229600" cy="5072063"/>
          </a:xfrm>
        </p:spPr>
        <p:txBody>
          <a:bodyPr>
            <a:normAutofit lnSpcReduction="10000"/>
          </a:bodyPr>
          <a:lstStyle/>
          <a:p>
            <a:pPr marL="274320" indent="-274320" algn="just" fontAlgn="auto">
              <a:spcAft>
                <a:spcPts val="0"/>
              </a:spcAft>
              <a:buFont typeface="Wingdings 2"/>
              <a:buNone/>
              <a:defRPr/>
            </a:pPr>
            <a:r>
              <a:rPr lang="pl-PL" dirty="0" smtClean="0"/>
              <a:t>Art. 265. Wolno ojcu, matce, dziadkowi lub babce, szlachcicom mieszkającym w mieście Paryżu lub poza nim, przyjąć opiekę szlachecką nad ich dziećmi po śmierci jednego z nich  lub jednego z dziadków.</a:t>
            </a:r>
          </a:p>
          <a:p>
            <a:pPr marL="274320" indent="-274320" algn="just" fontAlgn="auto">
              <a:spcAft>
                <a:spcPts val="0"/>
              </a:spcAft>
              <a:buFont typeface="Wingdings 2"/>
              <a:buNone/>
              <a:defRPr/>
            </a:pPr>
            <a:r>
              <a:rPr lang="pl-PL" dirty="0" smtClean="0"/>
              <a:t>Art.266. Tak samo dozwolone jest ojcu i matce, mieszczanom Paryża, objąć i przyjąć opiekę mieszczańską i zarząd majątku ich małoletnich dzieci po śmierci jednego z nich.</a:t>
            </a:r>
          </a:p>
          <a:p>
            <a:pPr marL="274320" indent="-274320" algn="just" fontAlgn="auto">
              <a:spcAft>
                <a:spcPts val="0"/>
              </a:spcAft>
              <a:buFont typeface="Wingdings 2"/>
              <a:buNone/>
              <a:defRPr/>
            </a:pPr>
            <a:r>
              <a:rPr lang="pl-PL" dirty="0" smtClean="0"/>
              <a:t>Art. 268. Opieka szlachecka trwa wobec chłopców do ukończenia [przez nich] 20 lat, względem dziewcząt do ukończenia 15 lat. Opieka mieszczańska trwa wobec chłopców do ukończenia [przez nich] 14 lat, wobec dziewcząt do ukończenia 12 lat. </a:t>
            </a:r>
            <a:endParaRPr lang="pl-PL" dirty="0"/>
          </a:p>
        </p:txBody>
      </p:sp>
      <p:sp>
        <p:nvSpPr>
          <p:cNvPr id="3" name="Tytuł 2"/>
          <p:cNvSpPr>
            <a:spLocks noGrp="1"/>
          </p:cNvSpPr>
          <p:nvPr>
            <p:ph type="title"/>
          </p:nvPr>
        </p:nvSpPr>
        <p:spPr>
          <a:xfrm>
            <a:off x="428596" y="-142900"/>
            <a:ext cx="8229600" cy="1219200"/>
          </a:xfrm>
        </p:spPr>
        <p:txBody>
          <a:bodyPr/>
          <a:lstStyle/>
          <a:p>
            <a:pPr algn="ctr" fontAlgn="auto">
              <a:spcAft>
                <a:spcPts val="0"/>
              </a:spcAft>
              <a:defRPr/>
            </a:pPr>
            <a:r>
              <a:rPr i="1" smtClean="0"/>
              <a:t>Coutume de Paris </a:t>
            </a:r>
            <a:r>
              <a:rPr sz="3600" smtClean="0"/>
              <a:t>(1510 r.)</a:t>
            </a:r>
            <a:endParaRPr lang="pl-PL"/>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pPr marL="274320" indent="-274320" fontAlgn="auto">
              <a:spcAft>
                <a:spcPts val="0"/>
              </a:spcAft>
              <a:buFont typeface="Wingdings 2"/>
              <a:buChar char=""/>
              <a:defRPr/>
            </a:pPr>
            <a:r>
              <a:rPr lang="pl-PL" dirty="0" smtClean="0"/>
              <a:t>nabywana po urodzeniu z chwilą przyjęcia do rodziny – uznanie przez podniesienie przez ojca (</a:t>
            </a:r>
            <a:r>
              <a:rPr lang="pl-PL" i="1" dirty="0" err="1" smtClean="0"/>
              <a:t>sublatio</a:t>
            </a:r>
            <a:r>
              <a:rPr lang="pl-PL" dirty="0" smtClean="0"/>
              <a:t>)</a:t>
            </a:r>
          </a:p>
          <a:p>
            <a:pPr marL="274320" indent="-274320" fontAlgn="auto">
              <a:spcAft>
                <a:spcPts val="0"/>
              </a:spcAft>
              <a:buFont typeface="Wingdings 2"/>
              <a:buChar char=""/>
              <a:defRPr/>
            </a:pPr>
            <a:r>
              <a:rPr lang="pl-PL" dirty="0" smtClean="0"/>
              <a:t>brak lub ograniczenie :</a:t>
            </a:r>
          </a:p>
          <a:p>
            <a:pPr marL="640080" lvl="1" indent="-274320" fontAlgn="auto">
              <a:spcAft>
                <a:spcPts val="0"/>
              </a:spcAft>
              <a:buClr>
                <a:schemeClr val="accent2">
                  <a:shade val="75000"/>
                </a:schemeClr>
              </a:buClr>
              <a:buFont typeface="Wingdings 2"/>
              <a:buChar char=""/>
              <a:defRPr/>
            </a:pPr>
            <a:r>
              <a:rPr lang="pl-PL" dirty="0" smtClean="0"/>
              <a:t>niewola</a:t>
            </a:r>
          </a:p>
          <a:p>
            <a:pPr marL="640080" lvl="1" indent="-274320" fontAlgn="auto">
              <a:spcAft>
                <a:spcPts val="0"/>
              </a:spcAft>
              <a:buClr>
                <a:schemeClr val="accent2">
                  <a:shade val="75000"/>
                </a:schemeClr>
              </a:buClr>
              <a:buFont typeface="Wingdings 2"/>
              <a:buChar char=""/>
              <a:defRPr/>
            </a:pPr>
            <a:r>
              <a:rPr lang="pl-PL" dirty="0" smtClean="0"/>
              <a:t>choroba</a:t>
            </a:r>
          </a:p>
          <a:p>
            <a:pPr marL="640080" lvl="1" indent="-274320" fontAlgn="auto">
              <a:spcAft>
                <a:spcPts val="0"/>
              </a:spcAft>
              <a:buClr>
                <a:schemeClr val="accent2">
                  <a:shade val="75000"/>
                </a:schemeClr>
              </a:buClr>
              <a:buFont typeface="Wingdings 2"/>
              <a:buChar char=""/>
              <a:defRPr/>
            </a:pPr>
            <a:r>
              <a:rPr lang="pl-PL" dirty="0" smtClean="0"/>
              <a:t>status  społeczno – polityczno – religijny</a:t>
            </a:r>
          </a:p>
          <a:p>
            <a:pPr marL="640080" lvl="1" indent="-274320" fontAlgn="auto">
              <a:spcAft>
                <a:spcPts val="0"/>
              </a:spcAft>
              <a:buClr>
                <a:schemeClr val="accent2">
                  <a:shade val="75000"/>
                </a:schemeClr>
              </a:buClr>
              <a:buFont typeface="Wingdings 2"/>
              <a:buChar char=""/>
              <a:defRPr/>
            </a:pPr>
            <a:r>
              <a:rPr lang="pl-PL" dirty="0" smtClean="0"/>
              <a:t>utrata czci</a:t>
            </a:r>
          </a:p>
          <a:p>
            <a:pPr marL="640080" lvl="1" indent="-274320" fontAlgn="auto">
              <a:spcAft>
                <a:spcPts val="0"/>
              </a:spcAft>
              <a:buClr>
                <a:schemeClr val="accent2">
                  <a:shade val="75000"/>
                </a:schemeClr>
              </a:buClr>
              <a:buFont typeface="Wingdings 2"/>
              <a:buChar char=""/>
              <a:defRPr/>
            </a:pPr>
            <a:r>
              <a:rPr lang="pl-PL" dirty="0" smtClean="0"/>
              <a:t>płeć</a:t>
            </a:r>
          </a:p>
          <a:p>
            <a:pPr marL="274320" indent="-274320" fontAlgn="auto">
              <a:spcAft>
                <a:spcPts val="0"/>
              </a:spcAft>
              <a:buFont typeface="Wingdings 2"/>
              <a:buChar char=""/>
              <a:defRPr/>
            </a:pPr>
            <a:r>
              <a:rPr lang="pl-PL" dirty="0" smtClean="0"/>
              <a:t>utrata (koniec) z chwilą śmierci oraz:</a:t>
            </a:r>
          </a:p>
          <a:p>
            <a:pPr marL="640080" lvl="1" indent="-274320" fontAlgn="auto">
              <a:spcAft>
                <a:spcPts val="0"/>
              </a:spcAft>
              <a:buClr>
                <a:schemeClr val="accent2">
                  <a:shade val="75000"/>
                </a:schemeClr>
              </a:buClr>
              <a:buFont typeface="Wingdings 2"/>
              <a:buChar char=""/>
              <a:defRPr/>
            </a:pPr>
            <a:r>
              <a:rPr lang="pl-PL" dirty="0" smtClean="0"/>
              <a:t>śmierci domniemanej</a:t>
            </a:r>
          </a:p>
          <a:p>
            <a:pPr marL="640080" lvl="1" indent="-274320" fontAlgn="auto">
              <a:spcAft>
                <a:spcPts val="0"/>
              </a:spcAft>
              <a:buClr>
                <a:schemeClr val="accent2">
                  <a:shade val="75000"/>
                </a:schemeClr>
              </a:buClr>
              <a:buFont typeface="Wingdings 2"/>
              <a:buChar char=""/>
              <a:defRPr/>
            </a:pPr>
            <a:r>
              <a:rPr lang="pl-PL" dirty="0" smtClean="0"/>
              <a:t>śmierci cywilnej (wyjęcie spod prawa – infamia, wywołanie)</a:t>
            </a:r>
          </a:p>
          <a:p>
            <a:pPr marL="274320" indent="-274320" fontAlgn="auto">
              <a:spcAft>
                <a:spcPts val="0"/>
              </a:spcAft>
              <a:buFont typeface="Wingdings 2"/>
              <a:buChar char=""/>
              <a:defRPr/>
            </a:pPr>
            <a:endParaRPr lang="pl-PL" dirty="0" smtClean="0"/>
          </a:p>
        </p:txBody>
      </p:sp>
      <p:sp>
        <p:nvSpPr>
          <p:cNvPr id="3" name="Tytuł 2"/>
          <p:cNvSpPr>
            <a:spLocks noGrp="1"/>
          </p:cNvSpPr>
          <p:nvPr>
            <p:ph type="title"/>
          </p:nvPr>
        </p:nvSpPr>
        <p:spPr>
          <a:xfrm>
            <a:off x="500034" y="0"/>
            <a:ext cx="8229600" cy="1219200"/>
          </a:xfrm>
        </p:spPr>
        <p:txBody>
          <a:bodyPr/>
          <a:lstStyle/>
          <a:p>
            <a:pPr algn="ctr" fontAlgn="auto">
              <a:spcAft>
                <a:spcPts val="0"/>
              </a:spcAft>
              <a:defRPr/>
            </a:pPr>
            <a:r>
              <a:rPr lang="pl-PL" smtClean="0"/>
              <a:t>Zdolność prawna</a:t>
            </a:r>
            <a:endParaRPr lang="pl-PL"/>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ymbol zastępczy zawartości 1"/>
          <p:cNvSpPr>
            <a:spLocks noGrp="1"/>
          </p:cNvSpPr>
          <p:nvPr>
            <p:ph idx="1"/>
          </p:nvPr>
        </p:nvSpPr>
        <p:spPr/>
        <p:txBody>
          <a:bodyPr/>
          <a:lstStyle/>
          <a:p>
            <a:endParaRPr lang="pl-PL" altLang="pl-PL" smtClean="0"/>
          </a:p>
          <a:p>
            <a:r>
              <a:rPr lang="pl-PL" altLang="pl-PL" sz="2800" smtClean="0"/>
              <a:t>nabycie z chwilą uzyskania pełnoletniości</a:t>
            </a:r>
          </a:p>
          <a:p>
            <a:pPr lvl="1"/>
            <a:r>
              <a:rPr lang="pl-PL" altLang="pl-PL" smtClean="0"/>
              <a:t>1) małoletniość	2) pełnoletniość</a:t>
            </a:r>
          </a:p>
          <a:p>
            <a:pPr lvl="1"/>
            <a:r>
              <a:rPr lang="pl-PL" altLang="pl-PL" smtClean="0"/>
              <a:t>1) małoletniość	2) pełnoletniość   3) lata dojrzałe</a:t>
            </a:r>
          </a:p>
          <a:p>
            <a:r>
              <a:rPr lang="pl-PL" altLang="pl-PL" sz="2800" smtClean="0"/>
              <a:t>pełną zdolność prawną posiadali wyłącznie dorośli mężczyźni</a:t>
            </a:r>
          </a:p>
          <a:p>
            <a:r>
              <a:rPr lang="pl-PL" altLang="pl-PL" sz="2800" smtClean="0"/>
              <a:t>zasadniczo uzależniona od wieku i płci</a:t>
            </a:r>
          </a:p>
          <a:p>
            <a:r>
              <a:rPr lang="pl-PL" altLang="pl-PL" sz="2800" smtClean="0"/>
              <a:t>ograniczana także przez inne czynniki</a:t>
            </a:r>
          </a:p>
          <a:p>
            <a:pPr lvl="1"/>
            <a:endParaRPr lang="pl-PL" altLang="pl-PL" smtClean="0"/>
          </a:p>
          <a:p>
            <a:pPr lvl="1"/>
            <a:endParaRPr lang="pl-PL" altLang="pl-PL" smtClean="0"/>
          </a:p>
        </p:txBody>
      </p:sp>
      <p:sp>
        <p:nvSpPr>
          <p:cNvPr id="3" name="Tytuł 2"/>
          <p:cNvSpPr>
            <a:spLocks noGrp="1"/>
          </p:cNvSpPr>
          <p:nvPr>
            <p:ph type="title"/>
          </p:nvPr>
        </p:nvSpPr>
        <p:spPr/>
        <p:txBody>
          <a:bodyPr/>
          <a:lstStyle/>
          <a:p>
            <a:pPr algn="ctr" fontAlgn="auto">
              <a:spcAft>
                <a:spcPts val="0"/>
              </a:spcAft>
              <a:defRPr/>
            </a:pPr>
            <a:r>
              <a:rPr lang="pl-PL" smtClean="0"/>
              <a:t>Zdolność do czynności prawnych</a:t>
            </a:r>
            <a:endParaRPr lang="pl-PL"/>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fontAlgn="auto">
              <a:spcAft>
                <a:spcPts val="0"/>
              </a:spcAft>
              <a:defRPr/>
            </a:pPr>
            <a:r>
              <a:rPr lang="pl-PL" smtClean="0"/>
              <a:t>Małżeństwo</a:t>
            </a:r>
            <a:endParaRPr lang="pl-PL"/>
          </a:p>
        </p:txBody>
      </p:sp>
      <p:sp>
        <p:nvSpPr>
          <p:cNvPr id="3" name="Symbol zastępczy tekstu 2"/>
          <p:cNvSpPr>
            <a:spLocks noGrp="1"/>
          </p:cNvSpPr>
          <p:nvPr>
            <p:ph type="body" idx="1"/>
          </p:nvPr>
        </p:nvSpPr>
        <p:spPr>
          <a:xfrm>
            <a:off x="685800" y="4959350"/>
            <a:ext cx="7924800" cy="984250"/>
          </a:xfrm>
        </p:spPr>
        <p:txBody>
          <a:bodyPr>
            <a:normAutofit/>
          </a:bodyPr>
          <a:lstStyle/>
          <a:p>
            <a:pPr fontAlgn="auto">
              <a:spcAft>
                <a:spcPts val="0"/>
              </a:spcAft>
              <a:buFont typeface="Wingdings 2"/>
              <a:buNone/>
              <a:defRPr/>
            </a:pPr>
            <a:endParaRPr lang="pl-PL" dirty="0" smtClean="0"/>
          </a:p>
          <a:p>
            <a:pPr fontAlgn="auto">
              <a:spcAft>
                <a:spcPts val="0"/>
              </a:spcAft>
              <a:buFont typeface="Wingdings 2"/>
              <a:buNone/>
              <a:defRPr/>
            </a:pPr>
            <a:r>
              <a:rPr lang="pl-PL" sz="3200" dirty="0" smtClean="0"/>
              <a:t>Prawo małżeńskie osobowe</a:t>
            </a:r>
          </a:p>
          <a:p>
            <a:pPr fontAlgn="auto">
              <a:spcAft>
                <a:spcPts val="0"/>
              </a:spcAft>
              <a:buFont typeface="Wingdings 2"/>
              <a:buNone/>
              <a:defRPr/>
            </a:pPr>
            <a:endParaRPr lang="pl-P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pPr marL="274320" indent="-274320" fontAlgn="auto">
              <a:spcAft>
                <a:spcPts val="0"/>
              </a:spcAft>
              <a:buFont typeface="Wingdings 2"/>
              <a:buChar char=""/>
              <a:defRPr/>
            </a:pPr>
            <a:r>
              <a:rPr lang="pl-PL" dirty="0" smtClean="0"/>
              <a:t>model germański – świecki</a:t>
            </a:r>
          </a:p>
          <a:p>
            <a:pPr marL="274320" indent="-274320" fontAlgn="auto">
              <a:spcAft>
                <a:spcPts val="0"/>
              </a:spcAft>
              <a:buFont typeface="Wingdings 2"/>
              <a:buChar char=""/>
              <a:defRPr/>
            </a:pPr>
            <a:r>
              <a:rPr lang="pl-PL" dirty="0" smtClean="0"/>
              <a:t>ewolucja od modelu świeckiego do modelu kanonicznego – od VIII w.</a:t>
            </a:r>
          </a:p>
          <a:p>
            <a:pPr marL="274320" indent="-274320" fontAlgn="auto">
              <a:spcAft>
                <a:spcPts val="0"/>
              </a:spcAft>
              <a:buFont typeface="Wingdings 2"/>
              <a:buChar char=""/>
              <a:defRPr/>
            </a:pPr>
            <a:r>
              <a:rPr lang="pl-PL" dirty="0" smtClean="0"/>
              <a:t>zawarcie małżeństwa „w obliczu Kościoła” – od XI w.</a:t>
            </a:r>
          </a:p>
          <a:p>
            <a:pPr marL="274320" indent="-274320" fontAlgn="auto">
              <a:spcAft>
                <a:spcPts val="0"/>
              </a:spcAft>
              <a:buFont typeface="Wingdings 2"/>
              <a:buChar char=""/>
              <a:defRPr/>
            </a:pPr>
            <a:r>
              <a:rPr lang="pl-PL" dirty="0" smtClean="0"/>
              <a:t>usankcjonowanie modelu kanonicznego na</a:t>
            </a:r>
          </a:p>
          <a:p>
            <a:pPr marL="274320" indent="-274320" fontAlgn="auto">
              <a:spcAft>
                <a:spcPts val="0"/>
              </a:spcAft>
              <a:buFont typeface="Wingdings 2"/>
              <a:buNone/>
              <a:defRPr/>
            </a:pPr>
            <a:r>
              <a:rPr lang="pl-PL" dirty="0" smtClean="0"/>
              <a:t>	IV Soborze Laterańskim w 1215 r.</a:t>
            </a:r>
          </a:p>
          <a:p>
            <a:pPr marL="274320" indent="-274320" fontAlgn="auto">
              <a:spcAft>
                <a:spcPts val="0"/>
              </a:spcAft>
              <a:buFont typeface="Wingdings 2"/>
              <a:buChar char=""/>
              <a:defRPr/>
            </a:pPr>
            <a:r>
              <a:rPr lang="pl-PL" dirty="0" smtClean="0"/>
              <a:t>powszechne przyjęcie modelu kanonicznego </a:t>
            </a:r>
          </a:p>
          <a:p>
            <a:pPr marL="274320" indent="-274320" fontAlgn="auto">
              <a:spcAft>
                <a:spcPts val="0"/>
              </a:spcAft>
              <a:buFont typeface="Wingdings 2"/>
              <a:buNone/>
              <a:defRPr/>
            </a:pPr>
            <a:r>
              <a:rPr lang="pl-PL" dirty="0" smtClean="0"/>
              <a:t>	- od XIII w.</a:t>
            </a:r>
          </a:p>
          <a:p>
            <a:pPr marL="274320" indent="-274320" fontAlgn="auto">
              <a:spcAft>
                <a:spcPts val="0"/>
              </a:spcAft>
              <a:buFont typeface="Wingdings 2"/>
              <a:buChar char=""/>
              <a:defRPr/>
            </a:pPr>
            <a:r>
              <a:rPr lang="pl-PL" dirty="0" smtClean="0"/>
              <a:t>pełne ukształtowanie modelu kanonicznego na Soborze Trydenckim w 1563 r.</a:t>
            </a:r>
          </a:p>
          <a:p>
            <a:pPr marL="274320" indent="-274320" fontAlgn="auto">
              <a:spcAft>
                <a:spcPts val="0"/>
              </a:spcAft>
              <a:buFont typeface="Wingdings 2"/>
              <a:buNone/>
              <a:defRPr/>
            </a:pPr>
            <a:endParaRPr lang="pl-PL" dirty="0" smtClean="0"/>
          </a:p>
          <a:p>
            <a:pPr marL="274320" indent="-274320" fontAlgn="auto">
              <a:spcAft>
                <a:spcPts val="0"/>
              </a:spcAft>
              <a:buFont typeface="Wingdings 2"/>
              <a:buNone/>
              <a:defRPr/>
            </a:pPr>
            <a:endParaRPr lang="pl-PL" dirty="0" smtClean="0"/>
          </a:p>
          <a:p>
            <a:pPr marL="274320" indent="-274320" fontAlgn="auto">
              <a:spcAft>
                <a:spcPts val="0"/>
              </a:spcAft>
              <a:buFont typeface="Wingdings 2"/>
              <a:buNone/>
              <a:defRPr/>
            </a:pPr>
            <a:endParaRPr lang="pl-PL" dirty="0" smtClean="0"/>
          </a:p>
          <a:p>
            <a:pPr marL="274320" indent="-274320" fontAlgn="auto">
              <a:spcAft>
                <a:spcPts val="0"/>
              </a:spcAft>
              <a:buFont typeface="Wingdings 2"/>
              <a:buChar char=""/>
              <a:defRPr/>
            </a:pPr>
            <a:endParaRPr lang="pl-PL" dirty="0"/>
          </a:p>
        </p:txBody>
      </p:sp>
      <p:sp>
        <p:nvSpPr>
          <p:cNvPr id="3" name="Tytuł 2"/>
          <p:cNvSpPr>
            <a:spLocks noGrp="1"/>
          </p:cNvSpPr>
          <p:nvPr>
            <p:ph type="title"/>
          </p:nvPr>
        </p:nvSpPr>
        <p:spPr/>
        <p:txBody>
          <a:bodyPr/>
          <a:lstStyle/>
          <a:p>
            <a:pPr algn="ctr" fontAlgn="auto">
              <a:spcAft>
                <a:spcPts val="0"/>
              </a:spcAft>
              <a:defRPr/>
            </a:pPr>
            <a:r>
              <a:rPr lang="pl-PL" smtClean="0"/>
              <a:t>Ewolucja instytucji małżeństwa (1/2)</a:t>
            </a:r>
            <a:endParaRPr lang="pl-PL"/>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ymbol zastępczy zawartości 1"/>
          <p:cNvSpPr>
            <a:spLocks noGrp="1"/>
          </p:cNvSpPr>
          <p:nvPr>
            <p:ph idx="1"/>
          </p:nvPr>
        </p:nvSpPr>
        <p:spPr/>
        <p:txBody>
          <a:bodyPr/>
          <a:lstStyle/>
          <a:p>
            <a:endParaRPr lang="pl-PL" altLang="pl-PL" smtClean="0"/>
          </a:p>
          <a:p>
            <a:r>
              <a:rPr lang="pl-PL" altLang="pl-PL" smtClean="0"/>
              <a:t>protestancki model małżeństwa – XVI w.</a:t>
            </a:r>
          </a:p>
          <a:p>
            <a:r>
              <a:rPr lang="pl-PL" altLang="pl-PL" smtClean="0"/>
              <a:t>ewolucja od modelu kanonicznego/wyznaniowego do modelu państwowego/laickiego w krajach protestanckich– od XVI w.</a:t>
            </a:r>
          </a:p>
          <a:p>
            <a:r>
              <a:rPr lang="pl-PL" altLang="pl-PL" smtClean="0"/>
              <a:t>pierwsze wprowadzenie modelu laickiego</a:t>
            </a:r>
          </a:p>
          <a:p>
            <a:pPr>
              <a:buFont typeface="Wingdings 2" pitchFamily="18" charset="2"/>
              <a:buNone/>
            </a:pPr>
            <a:r>
              <a:rPr lang="pl-PL" altLang="pl-PL" smtClean="0"/>
              <a:t>	– Anglia w latach 1653-1660</a:t>
            </a:r>
          </a:p>
          <a:p>
            <a:r>
              <a:rPr lang="pl-PL" altLang="pl-PL" smtClean="0"/>
              <a:t>utrzymanie modelu kanonicznego w krajach katolickich – do XVIII w.</a:t>
            </a:r>
          </a:p>
          <a:p>
            <a:endParaRPr lang="pl-PL" altLang="pl-PL" smtClean="0"/>
          </a:p>
          <a:p>
            <a:pPr>
              <a:buFont typeface="Wingdings 2" pitchFamily="18" charset="2"/>
              <a:buNone/>
            </a:pPr>
            <a:endParaRPr lang="pl-PL" altLang="pl-PL" smtClean="0"/>
          </a:p>
          <a:p>
            <a:pPr>
              <a:buFont typeface="Wingdings 2" pitchFamily="18" charset="2"/>
              <a:buNone/>
            </a:pPr>
            <a:endParaRPr lang="pl-PL" altLang="pl-PL" smtClean="0"/>
          </a:p>
          <a:p>
            <a:pPr>
              <a:buFont typeface="Wingdings 2" pitchFamily="18" charset="2"/>
              <a:buNone/>
            </a:pPr>
            <a:endParaRPr lang="pl-PL" altLang="pl-PL" smtClean="0"/>
          </a:p>
          <a:p>
            <a:pPr>
              <a:buFont typeface="Wingdings 2" pitchFamily="18" charset="2"/>
              <a:buNone/>
            </a:pPr>
            <a:endParaRPr lang="pl-PL" altLang="pl-PL" smtClean="0"/>
          </a:p>
          <a:p>
            <a:pPr>
              <a:buFont typeface="Wingdings 2" pitchFamily="18" charset="2"/>
              <a:buNone/>
            </a:pPr>
            <a:endParaRPr lang="pl-PL" altLang="pl-PL" smtClean="0"/>
          </a:p>
          <a:p>
            <a:pPr>
              <a:buFont typeface="Wingdings 2" pitchFamily="18" charset="2"/>
              <a:buNone/>
            </a:pPr>
            <a:endParaRPr lang="pl-PL" altLang="pl-PL" smtClean="0"/>
          </a:p>
          <a:p>
            <a:endParaRPr lang="pl-PL" altLang="pl-PL" smtClean="0"/>
          </a:p>
        </p:txBody>
      </p:sp>
      <p:sp>
        <p:nvSpPr>
          <p:cNvPr id="3" name="Tytuł 2"/>
          <p:cNvSpPr>
            <a:spLocks noGrp="1"/>
          </p:cNvSpPr>
          <p:nvPr>
            <p:ph type="title"/>
          </p:nvPr>
        </p:nvSpPr>
        <p:spPr/>
        <p:txBody>
          <a:bodyPr/>
          <a:lstStyle/>
          <a:p>
            <a:pPr algn="ctr" fontAlgn="auto">
              <a:spcAft>
                <a:spcPts val="0"/>
              </a:spcAft>
              <a:defRPr/>
            </a:pPr>
            <a:r>
              <a:rPr lang="pl-PL" smtClean="0"/>
              <a:t>Ewolucja instytucji małżeństwa (2/</a:t>
            </a:r>
            <a:r>
              <a:rPr lang="pl-PL" err="1" smtClean="0"/>
              <a:t>2</a:t>
            </a:r>
            <a:r>
              <a:rPr lang="pl-PL" smtClean="0"/>
              <a:t>)</a:t>
            </a:r>
            <a:endParaRPr lang="pl-PL"/>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ymbol zastępczy zawartości 1"/>
          <p:cNvSpPr>
            <a:spLocks noGrp="1"/>
          </p:cNvSpPr>
          <p:nvPr>
            <p:ph idx="1"/>
          </p:nvPr>
        </p:nvSpPr>
        <p:spPr/>
        <p:txBody>
          <a:bodyPr/>
          <a:lstStyle/>
          <a:p>
            <a:pPr algn="just">
              <a:buFont typeface="Wingdings 2" pitchFamily="18" charset="2"/>
              <a:buNone/>
            </a:pPr>
            <a:endParaRPr lang="pl-PL" altLang="pl-PL" smtClean="0"/>
          </a:p>
          <a:p>
            <a:pPr algn="just">
              <a:buFont typeface="Wingdings 2" pitchFamily="18" charset="2"/>
              <a:buNone/>
            </a:pPr>
            <a:r>
              <a:rPr lang="pl-PL" altLang="pl-PL" smtClean="0"/>
              <a:t>	</a:t>
            </a:r>
            <a:r>
              <a:rPr lang="pl-PL" altLang="pl-PL" sz="2800" smtClean="0"/>
              <a:t>181. O zaślubinach</a:t>
            </a:r>
          </a:p>
          <a:p>
            <a:pPr algn="just">
              <a:buFont typeface="Wingdings 2" pitchFamily="18" charset="2"/>
              <a:buNone/>
            </a:pPr>
            <a:r>
              <a:rPr lang="pl-PL" altLang="pl-PL" sz="2800" smtClean="0"/>
              <a:t>	Jeśli ojciec swą córkę lub brat swą siostrę urodzoną z małżeństwa będzie wydawał za mąż, niech [ona] zadowoli się tym z majątku ojca lub matki, co dał jej ojciec lub brat w dniu wydania za mąż i niech więcej nie żąda.</a:t>
            </a:r>
          </a:p>
        </p:txBody>
      </p:sp>
      <p:sp>
        <p:nvSpPr>
          <p:cNvPr id="3" name="Tytuł 2"/>
          <p:cNvSpPr>
            <a:spLocks noGrp="1"/>
          </p:cNvSpPr>
          <p:nvPr>
            <p:ph type="title"/>
          </p:nvPr>
        </p:nvSpPr>
        <p:spPr/>
        <p:txBody>
          <a:bodyPr/>
          <a:lstStyle/>
          <a:p>
            <a:pPr algn="ctr" fontAlgn="auto">
              <a:spcAft>
                <a:spcPts val="0"/>
              </a:spcAft>
              <a:defRPr/>
            </a:pPr>
            <a:r>
              <a:rPr lang="pl-PL" i="1" smtClean="0"/>
              <a:t>Edykt </a:t>
            </a:r>
            <a:r>
              <a:rPr lang="pl-PL" i="1" err="1" smtClean="0"/>
              <a:t>Rotara</a:t>
            </a:r>
            <a:r>
              <a:rPr lang="pl-PL" i="1" smtClean="0"/>
              <a:t> </a:t>
            </a:r>
            <a:r>
              <a:rPr lang="pl-PL" sz="3600" smtClean="0"/>
              <a:t>(643 r.)</a:t>
            </a:r>
            <a:endParaRPr lang="pl-PL"/>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1"/>
          <p:cNvSpPr>
            <a:spLocks noGrp="1"/>
          </p:cNvSpPr>
          <p:nvPr>
            <p:ph idx="1"/>
          </p:nvPr>
        </p:nvSpPr>
        <p:spPr>
          <a:xfrm>
            <a:off x="428625" y="1500188"/>
            <a:ext cx="8229600" cy="4572000"/>
          </a:xfrm>
        </p:spPr>
        <p:txBody>
          <a:bodyPr/>
          <a:lstStyle/>
          <a:p>
            <a:pPr algn="just">
              <a:buFont typeface="Wingdings 2" pitchFamily="18" charset="2"/>
              <a:buNone/>
            </a:pPr>
            <a:r>
              <a:rPr lang="pl-PL" altLang="pl-PL" smtClean="0"/>
              <a:t>	183. O wydaniu dziewczyny lub kobiety</a:t>
            </a:r>
          </a:p>
          <a:p>
            <a:pPr algn="just">
              <a:buFont typeface="Wingdings 2" pitchFamily="18" charset="2"/>
              <a:buNone/>
            </a:pPr>
            <a:r>
              <a:rPr lang="pl-PL" altLang="pl-PL" smtClean="0"/>
              <a:t>	Jeżeli ktoś zapłaci za opiekę nad wolną kobietą lub dziewczyną i umówiono się, że mu będzie wydana jako żona, a potem zdarzy się, gdy mąż umrze, że ta kobieta ma wyjść za mąż za innego albo wrócić do krewnych czy na dwór króla, wtedy niech spadkobiercy poprzedniego męża przyjmą połowę ślubnego daru, a ona sama nich będzie z ręki do ręki wydana podobnym sposobem, jak wydano ją poprzedniemu mężowi. Albowiem oświadczamy, że bez wydania, żadna z [tych] rzeczy nie miałaby mocy [prawnej]. </a:t>
            </a:r>
          </a:p>
        </p:txBody>
      </p:sp>
      <p:sp>
        <p:nvSpPr>
          <p:cNvPr id="3" name="Tytuł 2"/>
          <p:cNvSpPr>
            <a:spLocks noGrp="1"/>
          </p:cNvSpPr>
          <p:nvPr>
            <p:ph type="title"/>
          </p:nvPr>
        </p:nvSpPr>
        <p:spPr/>
        <p:txBody>
          <a:bodyPr/>
          <a:lstStyle/>
          <a:p>
            <a:pPr algn="ctr" fontAlgn="auto">
              <a:spcAft>
                <a:spcPts val="0"/>
              </a:spcAft>
              <a:defRPr/>
            </a:pPr>
            <a:r>
              <a:rPr lang="pl-PL" i="1" smtClean="0"/>
              <a:t>Edykt </a:t>
            </a:r>
            <a:r>
              <a:rPr lang="pl-PL" i="1" err="1" smtClean="0"/>
              <a:t>Rotara</a:t>
            </a:r>
            <a:r>
              <a:rPr lang="pl-PL" i="1" smtClean="0"/>
              <a:t> </a:t>
            </a:r>
            <a:r>
              <a:rPr lang="pl-PL" sz="3600" smtClean="0"/>
              <a:t>(643 r.)</a:t>
            </a:r>
            <a:endParaRPr lang="pl-PL"/>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ymbol zastępczy zawartości 1"/>
          <p:cNvSpPr>
            <a:spLocks noGrp="1"/>
          </p:cNvSpPr>
          <p:nvPr>
            <p:ph idx="1"/>
          </p:nvPr>
        </p:nvSpPr>
        <p:spPr/>
        <p:txBody>
          <a:bodyPr/>
          <a:lstStyle/>
          <a:p>
            <a:r>
              <a:rPr lang="pl-PL" altLang="pl-PL" smtClean="0"/>
              <a:t>charakter świecki</a:t>
            </a:r>
          </a:p>
          <a:p>
            <a:r>
              <a:rPr lang="pl-PL" altLang="pl-PL" smtClean="0"/>
              <a:t>sposoby zawarcia małżeństwa:</a:t>
            </a:r>
          </a:p>
          <a:p>
            <a:pPr lvl="1"/>
            <a:r>
              <a:rPr lang="pl-PL" altLang="pl-PL" smtClean="0"/>
              <a:t>porwanie</a:t>
            </a:r>
          </a:p>
          <a:p>
            <a:pPr lvl="1"/>
            <a:r>
              <a:rPr lang="pl-PL" altLang="pl-PL" smtClean="0"/>
              <a:t>kupno żony/władzy nad żoną (</a:t>
            </a:r>
            <a:r>
              <a:rPr lang="pl-PL" altLang="pl-PL" i="1" smtClean="0"/>
              <a:t>mundium</a:t>
            </a:r>
            <a:r>
              <a:rPr lang="pl-PL" altLang="pl-PL" smtClean="0"/>
              <a:t>)</a:t>
            </a:r>
          </a:p>
          <a:p>
            <a:pPr lvl="1"/>
            <a:r>
              <a:rPr lang="pl-PL" altLang="pl-PL" smtClean="0"/>
              <a:t>faktyczne pożycie</a:t>
            </a:r>
          </a:p>
          <a:p>
            <a:r>
              <a:rPr lang="pl-PL" altLang="pl-PL" smtClean="0"/>
              <a:t>forma zawarcia małżeństwa:</a:t>
            </a:r>
          </a:p>
          <a:p>
            <a:pPr lvl="1"/>
            <a:r>
              <a:rPr lang="pl-PL" altLang="pl-PL" smtClean="0"/>
              <a:t>zmówiny/zaręczyny (</a:t>
            </a:r>
            <a:r>
              <a:rPr lang="pl-PL" altLang="pl-PL" i="1" smtClean="0"/>
              <a:t>sponsalia</a:t>
            </a:r>
            <a:r>
              <a:rPr lang="pl-PL" altLang="pl-PL" smtClean="0"/>
              <a:t>)</a:t>
            </a:r>
          </a:p>
          <a:p>
            <a:pPr lvl="1"/>
            <a:r>
              <a:rPr lang="pl-PL" altLang="pl-PL" smtClean="0"/>
              <a:t>zdawiny/przekazanie żony (</a:t>
            </a:r>
            <a:r>
              <a:rPr lang="pl-PL" altLang="pl-PL" i="1" smtClean="0"/>
              <a:t>traditio</a:t>
            </a:r>
            <a:r>
              <a:rPr lang="pl-PL" altLang="pl-PL" smtClean="0"/>
              <a:t>)</a:t>
            </a:r>
          </a:p>
          <a:p>
            <a:r>
              <a:rPr lang="pl-PL" altLang="pl-PL" smtClean="0"/>
              <a:t>wymagana zgoda rodziny</a:t>
            </a:r>
          </a:p>
          <a:p>
            <a:r>
              <a:rPr lang="pl-PL" altLang="pl-PL" smtClean="0"/>
              <a:t>dopuszczalność rozwodu (</a:t>
            </a:r>
            <a:r>
              <a:rPr lang="pl-PL" altLang="pl-PL" i="1" smtClean="0"/>
              <a:t>divortium</a:t>
            </a:r>
            <a:r>
              <a:rPr lang="pl-PL" altLang="pl-PL" smtClean="0"/>
              <a:t>)</a:t>
            </a:r>
          </a:p>
          <a:p>
            <a:pPr lvl="1">
              <a:buFont typeface="Wingdings 2" pitchFamily="18" charset="2"/>
              <a:buNone/>
            </a:pPr>
            <a:endParaRPr lang="pl-PL" altLang="pl-PL" smtClean="0"/>
          </a:p>
          <a:p>
            <a:pPr lvl="1">
              <a:buFont typeface="Wingdings 2" pitchFamily="18" charset="2"/>
              <a:buNone/>
            </a:pPr>
            <a:endParaRPr lang="pl-PL" altLang="pl-PL" smtClean="0"/>
          </a:p>
          <a:p>
            <a:pPr lvl="1">
              <a:buFont typeface="Wingdings 2" pitchFamily="18" charset="2"/>
              <a:buNone/>
            </a:pPr>
            <a:endParaRPr lang="pl-PL" altLang="pl-PL" smtClean="0"/>
          </a:p>
        </p:txBody>
      </p:sp>
      <p:sp>
        <p:nvSpPr>
          <p:cNvPr id="3" name="Tytuł 2"/>
          <p:cNvSpPr>
            <a:spLocks noGrp="1"/>
          </p:cNvSpPr>
          <p:nvPr>
            <p:ph type="title"/>
          </p:nvPr>
        </p:nvSpPr>
        <p:spPr/>
        <p:txBody>
          <a:bodyPr/>
          <a:lstStyle/>
          <a:p>
            <a:pPr algn="ctr" fontAlgn="auto">
              <a:spcAft>
                <a:spcPts val="0"/>
              </a:spcAft>
              <a:defRPr/>
            </a:pPr>
            <a:r>
              <a:rPr lang="pl-PL" smtClean="0"/>
              <a:t>Cechy modelu germańskiego</a:t>
            </a:r>
            <a:endParaRPr lang="pl-PL"/>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ymbol zastępczy zawartości 1"/>
          <p:cNvSpPr>
            <a:spLocks noGrp="1"/>
          </p:cNvSpPr>
          <p:nvPr>
            <p:ph idx="1"/>
          </p:nvPr>
        </p:nvSpPr>
        <p:spPr>
          <a:xfrm>
            <a:off x="285750" y="1524000"/>
            <a:ext cx="8401050" cy="4572000"/>
          </a:xfrm>
        </p:spPr>
        <p:txBody>
          <a:bodyPr/>
          <a:lstStyle/>
          <a:p>
            <a:pPr algn="just">
              <a:buFont typeface="Wingdings 2" pitchFamily="18" charset="2"/>
              <a:buNone/>
            </a:pPr>
            <a:r>
              <a:rPr lang="pl-PL" altLang="pl-PL" smtClean="0"/>
              <a:t>	Konstytucja 51. O każe dla zawierających małżeństwa potajemnie</a:t>
            </a:r>
          </a:p>
          <a:p>
            <a:pPr algn="just">
              <a:buFont typeface="Wingdings 2" pitchFamily="18" charset="2"/>
              <a:buNone/>
            </a:pPr>
            <a:r>
              <a:rPr lang="pl-PL" altLang="pl-PL" smtClean="0"/>
              <a:t>	Skoro odwołano zakaz zawierania małżeństw na trzech ostatnich stopniach [pokrewieństwa], chcemy, aby był ściśle przestrzegany na innych. Dlatego […] zakazujemy całkowicie małżeństw potajemnych i zabraniamy, by jakikolwiek kapłan ośmielił się przy nich asystować. […] postanawiamy, że prezbiterzy mają publicznie w kościołach ogłaszać o zawieranych małżeństwach wskazując termin, do którego każdy […] może przedstawić prawną przeszkodę […] </a:t>
            </a:r>
          </a:p>
        </p:txBody>
      </p:sp>
      <p:sp>
        <p:nvSpPr>
          <p:cNvPr id="3" name="Tytuł 2"/>
          <p:cNvSpPr>
            <a:spLocks noGrp="1"/>
          </p:cNvSpPr>
          <p:nvPr>
            <p:ph type="title"/>
          </p:nvPr>
        </p:nvSpPr>
        <p:spPr/>
        <p:txBody>
          <a:bodyPr/>
          <a:lstStyle/>
          <a:p>
            <a:pPr algn="ctr" fontAlgn="auto">
              <a:spcAft>
                <a:spcPts val="0"/>
              </a:spcAft>
              <a:defRPr/>
            </a:pPr>
            <a:r>
              <a:rPr lang="pl-PL" smtClean="0"/>
              <a:t>Sobór Laterański IV </a:t>
            </a:r>
            <a:r>
              <a:rPr lang="pl-PL" sz="3600" smtClean="0"/>
              <a:t>(1215 r.)</a:t>
            </a:r>
            <a:endParaRPr lang="pl-PL"/>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fontAlgn="auto">
              <a:spcAft>
                <a:spcPts val="0"/>
              </a:spcAft>
              <a:defRPr/>
            </a:pPr>
            <a:r>
              <a:rPr lang="pl-PL" smtClean="0"/>
              <a:t>Status prawny osoby</a:t>
            </a:r>
            <a:endParaRPr lang="pl-PL"/>
          </a:p>
        </p:txBody>
      </p:sp>
      <p:sp>
        <p:nvSpPr>
          <p:cNvPr id="3" name="Symbol zastępczy tekstu 2"/>
          <p:cNvSpPr>
            <a:spLocks noGrp="1"/>
          </p:cNvSpPr>
          <p:nvPr>
            <p:ph type="body" idx="1"/>
          </p:nvPr>
        </p:nvSpPr>
        <p:spPr>
          <a:xfrm>
            <a:off x="685800" y="4959350"/>
            <a:ext cx="7924800" cy="984250"/>
          </a:xfrm>
        </p:spPr>
        <p:txBody>
          <a:bodyPr>
            <a:normAutofit/>
          </a:bodyPr>
          <a:lstStyle/>
          <a:p>
            <a:pPr fontAlgn="auto">
              <a:spcAft>
                <a:spcPts val="0"/>
              </a:spcAft>
              <a:buFont typeface="Wingdings 2"/>
              <a:buNone/>
              <a:defRPr/>
            </a:pPr>
            <a:endParaRPr lang="pl-PL" dirty="0" smtClean="0"/>
          </a:p>
          <a:p>
            <a:pPr fontAlgn="auto">
              <a:spcAft>
                <a:spcPts val="0"/>
              </a:spcAft>
              <a:buFont typeface="Wingdings 2"/>
              <a:buNone/>
              <a:defRPr/>
            </a:pPr>
            <a:r>
              <a:rPr lang="pl-PL" sz="3200" dirty="0" smtClean="0"/>
              <a:t>Prawo osobowe</a:t>
            </a:r>
            <a:endParaRPr lang="pl-PL"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ymbol zastępczy zawartości 1"/>
          <p:cNvSpPr>
            <a:spLocks noGrp="1"/>
          </p:cNvSpPr>
          <p:nvPr>
            <p:ph idx="1"/>
          </p:nvPr>
        </p:nvSpPr>
        <p:spPr/>
        <p:txBody>
          <a:bodyPr/>
          <a:lstStyle/>
          <a:p>
            <a:pPr>
              <a:buFont typeface="Wingdings 2" pitchFamily="18" charset="2"/>
              <a:buNone/>
            </a:pPr>
            <a:r>
              <a:rPr lang="pl-PL" altLang="pl-PL" smtClean="0"/>
              <a:t>	</a:t>
            </a:r>
          </a:p>
          <a:p>
            <a:pPr algn="just">
              <a:buFont typeface="Wingdings 2" pitchFamily="18" charset="2"/>
              <a:buNone/>
            </a:pPr>
            <a:r>
              <a:rPr lang="pl-PL" altLang="pl-PL" smtClean="0"/>
              <a:t>	</a:t>
            </a:r>
            <a:r>
              <a:rPr lang="pl-PL" altLang="pl-PL" sz="2800" smtClean="0"/>
              <a:t>Niech córka podległa władzy ojcowskiej będzie od tej władzy wolna, jeżeli za równoczesną, wcześniejszą lub późniejszą zgodą ojca, pod którego władzą pozostaje, pojmie męża i przez niego będzie poślubiona i sama go poślubi.</a:t>
            </a:r>
            <a:endParaRPr lang="pl-PL" altLang="pl-PL" smtClean="0"/>
          </a:p>
        </p:txBody>
      </p:sp>
      <p:sp>
        <p:nvSpPr>
          <p:cNvPr id="3" name="Tytuł 2"/>
          <p:cNvSpPr>
            <a:spLocks noGrp="1"/>
          </p:cNvSpPr>
          <p:nvPr>
            <p:ph type="title"/>
          </p:nvPr>
        </p:nvSpPr>
        <p:spPr/>
        <p:txBody>
          <a:bodyPr>
            <a:normAutofit fontScale="90000"/>
          </a:bodyPr>
          <a:lstStyle/>
          <a:p>
            <a:pPr algn="ctr" fontAlgn="auto">
              <a:spcAft>
                <a:spcPts val="0"/>
              </a:spcAft>
              <a:defRPr/>
            </a:pPr>
            <a:r>
              <a:rPr lang="pl-PL" i="1" smtClean="0"/>
              <a:t>Prawa i zwyczaje miasta Pizy </a:t>
            </a:r>
            <a:r>
              <a:rPr lang="pl-PL" sz="4000" smtClean="0"/>
              <a:t>(1241-1281)</a:t>
            </a:r>
            <a:endParaRPr lang="pl-PL"/>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ymbol zastępczy zawartości 1"/>
          <p:cNvSpPr>
            <a:spLocks noGrp="1"/>
          </p:cNvSpPr>
          <p:nvPr>
            <p:ph idx="1"/>
          </p:nvPr>
        </p:nvSpPr>
        <p:spPr/>
        <p:txBody>
          <a:bodyPr/>
          <a:lstStyle/>
          <a:p>
            <a:pPr>
              <a:buFont typeface="Wingdings 2" pitchFamily="18" charset="2"/>
              <a:buNone/>
            </a:pPr>
            <a:r>
              <a:rPr lang="pl-PL" altLang="pl-PL" smtClean="0"/>
              <a:t>	</a:t>
            </a:r>
          </a:p>
          <a:p>
            <a:pPr>
              <a:buFont typeface="Wingdings 2" pitchFamily="18" charset="2"/>
              <a:buNone/>
            </a:pPr>
            <a:r>
              <a:rPr lang="pl-PL" altLang="pl-PL" smtClean="0"/>
              <a:t>	Art. 220.</a:t>
            </a:r>
          </a:p>
          <a:p>
            <a:pPr algn="just">
              <a:buFont typeface="Wingdings 2" pitchFamily="18" charset="2"/>
              <a:buNone/>
            </a:pPr>
            <a:r>
              <a:rPr lang="pl-PL" altLang="pl-PL" smtClean="0"/>
              <a:t>	Mężczyzna i kobieta złączeni przez małżeństwo podlegają wspólności majątku ruchomego i nabytego w czasie trwania małżeństwa majątku nieruchomego. Wspólność ta zaczyna się od dnia zaślubin i błogosławieństwa ślubnego.</a:t>
            </a:r>
          </a:p>
        </p:txBody>
      </p:sp>
      <p:sp>
        <p:nvSpPr>
          <p:cNvPr id="3" name="Tytuł 2"/>
          <p:cNvSpPr>
            <a:spLocks noGrp="1"/>
          </p:cNvSpPr>
          <p:nvPr>
            <p:ph type="title"/>
          </p:nvPr>
        </p:nvSpPr>
        <p:spPr/>
        <p:txBody>
          <a:bodyPr/>
          <a:lstStyle/>
          <a:p>
            <a:pPr algn="ctr" fontAlgn="auto">
              <a:spcAft>
                <a:spcPts val="0"/>
              </a:spcAft>
              <a:defRPr/>
            </a:pPr>
            <a:r>
              <a:rPr lang="fr-FR" i="1" smtClean="0"/>
              <a:t>Coutume de Paris </a:t>
            </a:r>
            <a:r>
              <a:rPr lang="fr-FR" sz="3600" smtClean="0"/>
              <a:t>(1510 r.)</a:t>
            </a:r>
            <a:endParaRPr lang="pl-PL"/>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357188" y="1524000"/>
            <a:ext cx="8329612" cy="4572000"/>
          </a:xfrm>
        </p:spPr>
        <p:txBody>
          <a:bodyPr>
            <a:normAutofit lnSpcReduction="10000"/>
          </a:bodyPr>
          <a:lstStyle/>
          <a:p>
            <a:pPr marL="274320" indent="-274320" algn="just" fontAlgn="auto">
              <a:spcAft>
                <a:spcPts val="0"/>
              </a:spcAft>
              <a:buFont typeface="Wingdings 2"/>
              <a:buNone/>
              <a:defRPr/>
            </a:pPr>
            <a:r>
              <a:rPr lang="pl-PL" dirty="0" smtClean="0"/>
              <a:t>Kanony o sakramencie małżeństwa</a:t>
            </a:r>
          </a:p>
          <a:p>
            <a:pPr marL="274320" indent="-274320" algn="just" fontAlgn="auto">
              <a:spcAft>
                <a:spcPts val="0"/>
              </a:spcAft>
              <a:buFont typeface="Wingdings 2"/>
              <a:buNone/>
              <a:defRPr/>
            </a:pPr>
            <a:r>
              <a:rPr lang="pl-PL" dirty="0" smtClean="0"/>
              <a:t>1. Gdyby ktoś mówił, że małżeństwo nie jest prawdziwie i odrębnie jednym z siedmiu sakramentów ewangelicznego Prawa […] –  niech będzie wyklęty.</a:t>
            </a:r>
          </a:p>
          <a:p>
            <a:pPr marL="274320" indent="-274320" algn="just" fontAlgn="auto">
              <a:spcAft>
                <a:spcPts val="0"/>
              </a:spcAft>
              <a:buFont typeface="Wingdings 2"/>
              <a:buNone/>
              <a:defRPr/>
            </a:pPr>
            <a:r>
              <a:rPr lang="pl-PL" dirty="0" smtClean="0"/>
              <a:t>7. Gdyby ktoś mówił, że Kościół jest w błędzie, gdy nauczał i naucza zgodnie z nauką Ewangelii i apostołów, iż z powodu cudzołóstwa jednego z małżonków węzeł małżeński nie może być rozwiązany […] – niech będzie wyklęty.</a:t>
            </a:r>
          </a:p>
          <a:p>
            <a:pPr marL="274320" indent="-274320" algn="just" fontAlgn="auto">
              <a:spcAft>
                <a:spcPts val="0"/>
              </a:spcAft>
              <a:buFont typeface="Wingdings 2"/>
              <a:buNone/>
              <a:defRPr/>
            </a:pPr>
            <a:r>
              <a:rPr lang="pl-PL" dirty="0" smtClean="0"/>
              <a:t>12. Gdyby ktoś mówił, że sprawy małżeńskie nie podlegają sędziom kościelnym – niech będzie wyklęty. </a:t>
            </a:r>
            <a:endParaRPr lang="pl-PL" dirty="0"/>
          </a:p>
        </p:txBody>
      </p:sp>
      <p:sp>
        <p:nvSpPr>
          <p:cNvPr id="3" name="Tytuł 2"/>
          <p:cNvSpPr>
            <a:spLocks noGrp="1"/>
          </p:cNvSpPr>
          <p:nvPr>
            <p:ph type="title"/>
          </p:nvPr>
        </p:nvSpPr>
        <p:spPr/>
        <p:txBody>
          <a:bodyPr/>
          <a:lstStyle/>
          <a:p>
            <a:pPr algn="ctr" fontAlgn="auto">
              <a:spcAft>
                <a:spcPts val="0"/>
              </a:spcAft>
              <a:defRPr/>
            </a:pPr>
            <a:r>
              <a:rPr lang="pl-PL" smtClean="0"/>
              <a:t>Sobór Trydencki </a:t>
            </a:r>
            <a:r>
              <a:rPr lang="pl-PL" sz="3600" smtClean="0"/>
              <a:t>(1563 r.)</a:t>
            </a:r>
            <a:endParaRPr lang="pl-PL"/>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ymbol zastępczy zawartości 1"/>
          <p:cNvSpPr>
            <a:spLocks noGrp="1"/>
          </p:cNvSpPr>
          <p:nvPr>
            <p:ph idx="1"/>
          </p:nvPr>
        </p:nvSpPr>
        <p:spPr>
          <a:xfrm>
            <a:off x="357188" y="1524000"/>
            <a:ext cx="8329612" cy="4572000"/>
          </a:xfrm>
        </p:spPr>
        <p:txBody>
          <a:bodyPr/>
          <a:lstStyle/>
          <a:p>
            <a:pPr>
              <a:buFont typeface="Wingdings 2" pitchFamily="18" charset="2"/>
              <a:buNone/>
            </a:pPr>
            <a:endParaRPr lang="pl-PL" altLang="pl-PL" smtClean="0"/>
          </a:p>
          <a:p>
            <a:pPr algn="just">
              <a:buFont typeface="Wingdings 2" pitchFamily="18" charset="2"/>
              <a:buNone/>
            </a:pPr>
            <a:r>
              <a:rPr lang="pl-PL" altLang="pl-PL" smtClean="0"/>
              <a:t>Kanony o reformie małżeństwa . Dekret </a:t>
            </a:r>
            <a:r>
              <a:rPr lang="pl-PL" altLang="pl-PL" i="1" smtClean="0"/>
              <a:t>Tametsi</a:t>
            </a:r>
            <a:endParaRPr lang="pl-PL" altLang="pl-PL" smtClean="0"/>
          </a:p>
          <a:p>
            <a:pPr algn="just">
              <a:buFont typeface="Wingdings 2" pitchFamily="18" charset="2"/>
              <a:buNone/>
            </a:pPr>
            <a:r>
              <a:rPr lang="pl-PL" altLang="pl-PL" smtClean="0"/>
              <a:t>	Nie ma wątpliwości, że tajne małżeństwa, zawarte za dobrowolną zgodą obu stron, są ważnymi i prawdziwymi małżeństwami, dopóki Kościół ich nie unieważni […]</a:t>
            </a:r>
          </a:p>
          <a:p>
            <a:pPr algn="just">
              <a:buFont typeface="Wingdings 2" pitchFamily="18" charset="2"/>
              <a:buNone/>
            </a:pPr>
            <a:r>
              <a:rPr lang="pl-PL" altLang="pl-PL" smtClean="0"/>
              <a:t>	Idąc śladem świętego Soboru Laterańskiego […] sobór nakazuje, aby w przyszłości, zanim małżeństwo zostanie zawarte, trzy razy było publicznie zapowiedziane w kościele […]</a:t>
            </a:r>
          </a:p>
        </p:txBody>
      </p:sp>
      <p:sp>
        <p:nvSpPr>
          <p:cNvPr id="3" name="Tytuł 2"/>
          <p:cNvSpPr>
            <a:spLocks noGrp="1"/>
          </p:cNvSpPr>
          <p:nvPr>
            <p:ph type="title"/>
          </p:nvPr>
        </p:nvSpPr>
        <p:spPr/>
        <p:txBody>
          <a:bodyPr/>
          <a:lstStyle/>
          <a:p>
            <a:pPr algn="ctr" fontAlgn="auto">
              <a:spcAft>
                <a:spcPts val="0"/>
              </a:spcAft>
              <a:defRPr/>
            </a:pPr>
            <a:r>
              <a:rPr lang="pl-PL" smtClean="0"/>
              <a:t>Sobór Trydencki </a:t>
            </a:r>
            <a:r>
              <a:rPr lang="pl-PL" sz="3600" smtClean="0"/>
              <a:t>(1563 r.)</a:t>
            </a:r>
            <a:endParaRPr lang="pl-PL"/>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ymbol zastępczy zawartości 1"/>
          <p:cNvSpPr>
            <a:spLocks noGrp="1"/>
          </p:cNvSpPr>
          <p:nvPr>
            <p:ph idx="1"/>
          </p:nvPr>
        </p:nvSpPr>
        <p:spPr>
          <a:xfrm>
            <a:off x="357188" y="1524000"/>
            <a:ext cx="8329612" cy="4572000"/>
          </a:xfrm>
        </p:spPr>
        <p:txBody>
          <a:bodyPr/>
          <a:lstStyle/>
          <a:p>
            <a:pPr>
              <a:buFont typeface="Wingdings 2" pitchFamily="18" charset="2"/>
              <a:buNone/>
            </a:pPr>
            <a:r>
              <a:rPr lang="pl-PL" altLang="pl-PL" smtClean="0"/>
              <a:t>	</a:t>
            </a:r>
          </a:p>
          <a:p>
            <a:pPr algn="just">
              <a:buFont typeface="Wingdings 2" pitchFamily="18" charset="2"/>
              <a:buNone/>
            </a:pPr>
            <a:r>
              <a:rPr lang="pl-PL" altLang="pl-PL" smtClean="0"/>
              <a:t>	</a:t>
            </a:r>
            <a:r>
              <a:rPr lang="pl-PL" altLang="pl-PL" sz="2800" smtClean="0"/>
              <a:t>Święty sobór stwierdza, że ci, którzy będą usiłowali zawrzeć małżeństwo w inny sposób niż w obecności proboszcza albo innego kapłana […] oraz dwóch lub trzech świadków, są całkowicie niezdolni do zawarcia takiego małżeństwa, a tego rodzaju związki święty sobór uznaje za nieważne […]</a:t>
            </a:r>
            <a:endParaRPr lang="pl-PL" altLang="pl-PL" smtClean="0"/>
          </a:p>
        </p:txBody>
      </p:sp>
      <p:sp>
        <p:nvSpPr>
          <p:cNvPr id="3" name="Tytuł 2"/>
          <p:cNvSpPr>
            <a:spLocks noGrp="1"/>
          </p:cNvSpPr>
          <p:nvPr>
            <p:ph type="title"/>
          </p:nvPr>
        </p:nvSpPr>
        <p:spPr/>
        <p:txBody>
          <a:bodyPr/>
          <a:lstStyle/>
          <a:p>
            <a:pPr algn="ctr" fontAlgn="auto">
              <a:spcAft>
                <a:spcPts val="0"/>
              </a:spcAft>
              <a:defRPr/>
            </a:pPr>
            <a:r>
              <a:rPr lang="pl-PL" smtClean="0"/>
              <a:t>Sobór Trydencki </a:t>
            </a:r>
            <a:r>
              <a:rPr lang="pl-PL" sz="3600" smtClean="0"/>
              <a:t>(1563 r.)</a:t>
            </a:r>
            <a:endParaRPr lang="pl-PL"/>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ymbol zastępczy zawartości 1"/>
          <p:cNvSpPr>
            <a:spLocks noGrp="1"/>
          </p:cNvSpPr>
          <p:nvPr>
            <p:ph idx="1"/>
          </p:nvPr>
        </p:nvSpPr>
        <p:spPr/>
        <p:txBody>
          <a:bodyPr/>
          <a:lstStyle/>
          <a:p>
            <a:r>
              <a:rPr lang="pl-PL" altLang="pl-PL" smtClean="0"/>
              <a:t>charakter religijny - sakrament</a:t>
            </a:r>
          </a:p>
          <a:p>
            <a:r>
              <a:rPr lang="pl-PL" altLang="pl-PL" smtClean="0"/>
              <a:t> zawarcie małżeństwa poprzez zgodne i dobrowolne oświadczenie woli narzeczonych  - </a:t>
            </a:r>
            <a:r>
              <a:rPr lang="pl-PL" altLang="pl-PL" i="1" smtClean="0"/>
              <a:t>consensu facit nuptis</a:t>
            </a:r>
          </a:p>
          <a:p>
            <a:r>
              <a:rPr lang="pl-PL" altLang="pl-PL" smtClean="0"/>
              <a:t>kościelna forma zawarcia małżeństwa</a:t>
            </a:r>
          </a:p>
          <a:p>
            <a:pPr lvl="1"/>
            <a:r>
              <a:rPr lang="pl-PL" altLang="pl-PL" smtClean="0"/>
              <a:t>zaręczyny </a:t>
            </a:r>
          </a:p>
          <a:p>
            <a:pPr lvl="1"/>
            <a:r>
              <a:rPr lang="pl-PL" altLang="pl-PL" smtClean="0"/>
              <a:t>ślub</a:t>
            </a:r>
          </a:p>
          <a:p>
            <a:r>
              <a:rPr lang="pl-PL" altLang="pl-PL" smtClean="0"/>
              <a:t>przeszkody małżeńskie</a:t>
            </a:r>
          </a:p>
          <a:p>
            <a:r>
              <a:rPr lang="pl-PL" altLang="pl-PL" smtClean="0"/>
              <a:t>możliwość unieważnienia małżeństwa</a:t>
            </a:r>
          </a:p>
          <a:p>
            <a:r>
              <a:rPr lang="pl-PL" altLang="pl-PL" smtClean="0"/>
              <a:t>niedopuszczalność rozwodów</a:t>
            </a:r>
          </a:p>
        </p:txBody>
      </p:sp>
      <p:sp>
        <p:nvSpPr>
          <p:cNvPr id="3" name="Tytuł 2"/>
          <p:cNvSpPr>
            <a:spLocks noGrp="1"/>
          </p:cNvSpPr>
          <p:nvPr>
            <p:ph type="title"/>
          </p:nvPr>
        </p:nvSpPr>
        <p:spPr/>
        <p:txBody>
          <a:bodyPr/>
          <a:lstStyle/>
          <a:p>
            <a:pPr algn="ctr" fontAlgn="auto">
              <a:spcAft>
                <a:spcPts val="0"/>
              </a:spcAft>
              <a:defRPr/>
            </a:pPr>
            <a:r>
              <a:rPr lang="pl-PL" smtClean="0"/>
              <a:t>Cechy modelu kanonicznego</a:t>
            </a:r>
            <a:endParaRPr lang="pl-PL"/>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0"/>
            <a:ext cx="8229600" cy="1219200"/>
          </a:xfrm>
        </p:spPr>
        <p:txBody>
          <a:bodyPr/>
          <a:lstStyle/>
          <a:p>
            <a:pPr algn="ctr" fontAlgn="auto">
              <a:spcAft>
                <a:spcPts val="0"/>
              </a:spcAft>
              <a:defRPr/>
            </a:pPr>
            <a:r>
              <a:rPr lang="pl-PL" smtClean="0"/>
              <a:t>Podmioty prawa</a:t>
            </a:r>
            <a:endParaRPr lang="pl-PL"/>
          </a:p>
        </p:txBody>
      </p:sp>
      <p:sp>
        <p:nvSpPr>
          <p:cNvPr id="3" name="Symbol zastępczy zawartości 2"/>
          <p:cNvSpPr>
            <a:spLocks noGrp="1"/>
          </p:cNvSpPr>
          <p:nvPr>
            <p:ph sz="half" idx="1"/>
          </p:nvPr>
        </p:nvSpPr>
        <p:spPr>
          <a:xfrm>
            <a:off x="457200" y="1524000"/>
            <a:ext cx="4059238" cy="4905375"/>
          </a:xfrm>
        </p:spPr>
        <p:txBody>
          <a:bodyPr>
            <a:normAutofit fontScale="92500"/>
          </a:bodyPr>
          <a:lstStyle/>
          <a:p>
            <a:pPr marL="274320" indent="-274320" fontAlgn="auto">
              <a:spcAft>
                <a:spcPts val="0"/>
              </a:spcAft>
              <a:buFont typeface="Wingdings 2"/>
              <a:buChar char=""/>
              <a:defRPr/>
            </a:pPr>
            <a:r>
              <a:rPr lang="pl-PL" dirty="0" smtClean="0"/>
              <a:t>ludzie wolni</a:t>
            </a:r>
          </a:p>
          <a:p>
            <a:pPr marL="274320" indent="-274320" fontAlgn="auto">
              <a:spcBef>
                <a:spcPts val="0"/>
              </a:spcBef>
              <a:spcAft>
                <a:spcPts val="0"/>
              </a:spcAft>
              <a:buFont typeface="Wingdings 2"/>
              <a:buChar char=""/>
              <a:defRPr/>
            </a:pPr>
            <a:r>
              <a:rPr lang="pl-PL" dirty="0" smtClean="0"/>
              <a:t>członkowie rodu/plemienia/państwa/</a:t>
            </a:r>
          </a:p>
          <a:p>
            <a:pPr marL="274320" indent="-274320" fontAlgn="auto">
              <a:spcBef>
                <a:spcPts val="0"/>
              </a:spcBef>
              <a:spcAft>
                <a:spcPts val="0"/>
              </a:spcAft>
              <a:buFont typeface="Wingdings 2"/>
              <a:buNone/>
              <a:defRPr/>
            </a:pPr>
            <a:r>
              <a:rPr lang="pl-PL" dirty="0" smtClean="0"/>
              <a:t>	stanu</a:t>
            </a:r>
          </a:p>
          <a:p>
            <a:pPr marL="274320" indent="-274320" fontAlgn="auto">
              <a:spcAft>
                <a:spcPts val="0"/>
              </a:spcAft>
              <a:buFont typeface="Wingdings 2"/>
              <a:buChar char=""/>
              <a:defRPr/>
            </a:pPr>
            <a:r>
              <a:rPr lang="pl-PL" dirty="0" smtClean="0"/>
              <a:t>zdrowi</a:t>
            </a:r>
          </a:p>
          <a:p>
            <a:pPr marL="274320" indent="-274320" fontAlgn="auto">
              <a:spcAft>
                <a:spcPts val="0"/>
              </a:spcAft>
              <a:buFont typeface="Wingdings 2"/>
              <a:buChar char=""/>
              <a:defRPr/>
            </a:pPr>
            <a:r>
              <a:rPr lang="pl-PL" dirty="0" smtClean="0"/>
              <a:t>mężczyźni</a:t>
            </a:r>
          </a:p>
          <a:p>
            <a:pPr marL="274320" indent="-274320" fontAlgn="auto">
              <a:spcAft>
                <a:spcPts val="0"/>
              </a:spcAft>
              <a:buFont typeface="Wingdings 2"/>
              <a:buChar char=""/>
              <a:defRPr/>
            </a:pPr>
            <a:r>
              <a:rPr lang="pl-PL" dirty="0" smtClean="0"/>
              <a:t>dorośli</a:t>
            </a:r>
          </a:p>
          <a:p>
            <a:pPr marL="274320" indent="-274320" fontAlgn="auto">
              <a:spcAft>
                <a:spcPts val="0"/>
              </a:spcAft>
              <a:buFont typeface="Wingdings 2"/>
              <a:buChar char=""/>
              <a:defRPr/>
            </a:pPr>
            <a:r>
              <a:rPr lang="pl-PL" dirty="0" smtClean="0"/>
              <a:t>chrześcijanie</a:t>
            </a:r>
          </a:p>
          <a:p>
            <a:pPr marL="274320" indent="-274320" fontAlgn="auto">
              <a:spcAft>
                <a:spcPts val="0"/>
              </a:spcAft>
              <a:buFont typeface="Wingdings 2"/>
              <a:buChar char=""/>
              <a:defRPr/>
            </a:pPr>
            <a:endParaRPr lang="pl-PL" dirty="0" smtClean="0"/>
          </a:p>
          <a:p>
            <a:pPr marL="274320" indent="-274320" fontAlgn="auto">
              <a:spcAft>
                <a:spcPts val="0"/>
              </a:spcAft>
              <a:buFont typeface="Wingdings 2"/>
              <a:buChar char=""/>
              <a:defRPr/>
            </a:pPr>
            <a:r>
              <a:rPr lang="pl-PL" dirty="0" smtClean="0"/>
              <a:t>osoby o dobrej sławie</a:t>
            </a:r>
          </a:p>
          <a:p>
            <a:pPr marL="274320" indent="-274320" fontAlgn="auto">
              <a:spcAft>
                <a:spcPts val="0"/>
              </a:spcAft>
              <a:buFont typeface="Wingdings 2"/>
              <a:buChar char=""/>
              <a:defRPr/>
            </a:pPr>
            <a:r>
              <a:rPr lang="pl-PL" dirty="0" smtClean="0"/>
              <a:t>dzieci małżeńskie</a:t>
            </a:r>
          </a:p>
          <a:p>
            <a:pPr marL="274320" indent="-274320" fontAlgn="auto">
              <a:spcAft>
                <a:spcPts val="0"/>
              </a:spcAft>
              <a:buFont typeface="Wingdings 2"/>
              <a:buChar char=""/>
              <a:defRPr/>
            </a:pPr>
            <a:endParaRPr lang="pl-PL" dirty="0"/>
          </a:p>
        </p:txBody>
      </p:sp>
      <p:sp>
        <p:nvSpPr>
          <p:cNvPr id="4" name="Symbol zastępczy zawartości 3"/>
          <p:cNvSpPr>
            <a:spLocks noGrp="1"/>
          </p:cNvSpPr>
          <p:nvPr>
            <p:ph sz="half" idx="2"/>
          </p:nvPr>
        </p:nvSpPr>
        <p:spPr>
          <a:xfrm>
            <a:off x="4648200" y="1524000"/>
            <a:ext cx="4059238" cy="4976813"/>
          </a:xfrm>
        </p:spPr>
        <p:txBody>
          <a:bodyPr>
            <a:normAutofit fontScale="92500"/>
          </a:bodyPr>
          <a:lstStyle/>
          <a:p>
            <a:pPr marL="274320" indent="-274320" fontAlgn="auto">
              <a:spcAft>
                <a:spcPts val="0"/>
              </a:spcAft>
              <a:buFont typeface="Wingdings 2"/>
              <a:buChar char=""/>
              <a:defRPr/>
            </a:pPr>
            <a:r>
              <a:rPr lang="pl-PL" dirty="0" smtClean="0"/>
              <a:t>niewolnicy</a:t>
            </a:r>
          </a:p>
          <a:p>
            <a:pPr marL="274320" indent="-274320" fontAlgn="auto">
              <a:spcAft>
                <a:spcPts val="0"/>
              </a:spcAft>
              <a:buFont typeface="Wingdings 2"/>
              <a:buChar char=""/>
              <a:defRPr/>
            </a:pPr>
            <a:r>
              <a:rPr lang="pl-PL" dirty="0" err="1" smtClean="0"/>
              <a:t>extranei</a:t>
            </a:r>
            <a:r>
              <a:rPr lang="pl-PL" dirty="0" smtClean="0"/>
              <a:t>(cudzoziemcy itp.)</a:t>
            </a:r>
          </a:p>
          <a:p>
            <a:pPr marL="274320" indent="-274320" fontAlgn="auto">
              <a:spcAft>
                <a:spcPts val="0"/>
              </a:spcAft>
              <a:buFont typeface="Wingdings 2"/>
              <a:buNone/>
              <a:defRPr/>
            </a:pPr>
            <a:endParaRPr lang="pl-PL" dirty="0" smtClean="0"/>
          </a:p>
          <a:p>
            <a:pPr marL="274320" indent="-274320" fontAlgn="auto">
              <a:spcAft>
                <a:spcPts val="0"/>
              </a:spcAft>
              <a:buFont typeface="Wingdings 2"/>
              <a:buChar char=""/>
              <a:defRPr/>
            </a:pPr>
            <a:r>
              <a:rPr lang="pl-PL" dirty="0" smtClean="0"/>
              <a:t>chorzy</a:t>
            </a:r>
          </a:p>
          <a:p>
            <a:pPr marL="274320" indent="-274320" fontAlgn="auto">
              <a:spcAft>
                <a:spcPts val="0"/>
              </a:spcAft>
              <a:buFont typeface="Wingdings 2"/>
              <a:buChar char=""/>
              <a:defRPr/>
            </a:pPr>
            <a:r>
              <a:rPr lang="pl-PL" dirty="0" smtClean="0"/>
              <a:t>kobiety</a:t>
            </a:r>
          </a:p>
          <a:p>
            <a:pPr marL="274320" indent="-274320" fontAlgn="auto">
              <a:spcAft>
                <a:spcPts val="0"/>
              </a:spcAft>
              <a:buFont typeface="Wingdings 2"/>
              <a:buChar char=""/>
              <a:defRPr/>
            </a:pPr>
            <a:r>
              <a:rPr lang="pl-PL" dirty="0" smtClean="0"/>
              <a:t>dzieci</a:t>
            </a:r>
          </a:p>
          <a:p>
            <a:pPr marL="274320" indent="-274320" fontAlgn="auto">
              <a:spcAft>
                <a:spcPts val="0"/>
              </a:spcAft>
              <a:buFont typeface="Wingdings 2"/>
              <a:buChar char=""/>
              <a:defRPr/>
            </a:pPr>
            <a:r>
              <a:rPr lang="pl-PL" dirty="0" smtClean="0"/>
              <a:t>Żydzi, muzułmanie, poganie</a:t>
            </a:r>
          </a:p>
          <a:p>
            <a:pPr marL="274320" indent="-274320" fontAlgn="auto">
              <a:spcAft>
                <a:spcPts val="0"/>
              </a:spcAft>
              <a:buFont typeface="Wingdings 2"/>
              <a:buChar char=""/>
              <a:defRPr/>
            </a:pPr>
            <a:endParaRPr lang="pl-PL" dirty="0" smtClean="0"/>
          </a:p>
          <a:p>
            <a:pPr marL="274320" indent="-274320" fontAlgn="auto">
              <a:spcAft>
                <a:spcPts val="0"/>
              </a:spcAft>
              <a:buFont typeface="Wingdings 2"/>
              <a:buChar char=""/>
              <a:defRPr/>
            </a:pPr>
            <a:r>
              <a:rPr lang="pl-PL" dirty="0" smtClean="0"/>
              <a:t>infamisi</a:t>
            </a:r>
          </a:p>
          <a:p>
            <a:pPr marL="274320" indent="-274320" fontAlgn="auto">
              <a:spcAft>
                <a:spcPts val="0"/>
              </a:spcAft>
              <a:buFont typeface="Wingdings 2"/>
              <a:buChar char=""/>
              <a:defRPr/>
            </a:pPr>
            <a:r>
              <a:rPr lang="pl-PL" dirty="0" smtClean="0"/>
              <a:t>dzieci nieprawe</a:t>
            </a:r>
          </a:p>
          <a:p>
            <a:pPr marL="274320" indent="-274320" fontAlgn="auto">
              <a:spcAft>
                <a:spcPts val="0"/>
              </a:spcAft>
              <a:buFont typeface="Wingdings 2"/>
              <a:buChar char=""/>
              <a:defRPr/>
            </a:pPr>
            <a:endParaRPr lang="pl-PL"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pPr marL="274320" indent="-274320" fontAlgn="auto">
              <a:spcAft>
                <a:spcPts val="0"/>
              </a:spcAft>
              <a:buFont typeface="Wingdings 2"/>
              <a:buNone/>
              <a:defRPr/>
            </a:pPr>
            <a:endParaRPr lang="pl-PL" dirty="0" smtClean="0"/>
          </a:p>
          <a:p>
            <a:pPr marL="274320" indent="-274320" algn="just" fontAlgn="auto">
              <a:spcAft>
                <a:spcPts val="0"/>
              </a:spcAft>
              <a:buFont typeface="Wingdings 2"/>
              <a:buNone/>
              <a:defRPr/>
            </a:pPr>
            <a:r>
              <a:rPr lang="pl-PL" dirty="0" smtClean="0"/>
              <a:t>	LX. O tym, który chce wystąpić z rodu</a:t>
            </a:r>
          </a:p>
          <a:p>
            <a:pPr marL="274320" indent="-274320" algn="just" fontAlgn="auto">
              <a:spcAft>
                <a:spcPts val="0"/>
              </a:spcAft>
              <a:buFont typeface="Wingdings 2"/>
              <a:buNone/>
              <a:defRPr/>
            </a:pPr>
            <a:r>
              <a:rPr lang="pl-PL" dirty="0" smtClean="0"/>
              <a:t>	Na zgromadzeniu sadowym powinien pójść przed </a:t>
            </a:r>
            <a:r>
              <a:rPr lang="pl-PL" dirty="0" err="1" smtClean="0"/>
              <a:t>tungina</a:t>
            </a:r>
            <a:r>
              <a:rPr lang="pl-PL" dirty="0" smtClean="0"/>
              <a:t> i tam złamać nad swoją głową cztery gałązki olchy. I powinien rzucić je na zgromadzeniu sądowym na cztery strony i tamże powiedzieć, że przez przysięgę znosi </a:t>
            </a:r>
            <a:r>
              <a:rPr lang="pl-PL" dirty="0" err="1" smtClean="0"/>
              <a:t>współprzysięstwo</a:t>
            </a:r>
            <a:r>
              <a:rPr lang="pl-PL" dirty="0" smtClean="0"/>
              <a:t>, dziedziczenie i całą więź z nim. A jeśli potem ktoś z jego krewnych będzie zabity lub umrze, żaden spadek ani żadna kompozycja niech do niego nie należy, lecz spadek po nim niech nabędzie fiskus.</a:t>
            </a:r>
            <a:endParaRPr lang="pl-PL" dirty="0"/>
          </a:p>
        </p:txBody>
      </p:sp>
      <p:sp>
        <p:nvSpPr>
          <p:cNvPr id="3" name="Tytuł 2"/>
          <p:cNvSpPr>
            <a:spLocks noGrp="1"/>
          </p:cNvSpPr>
          <p:nvPr>
            <p:ph type="title"/>
          </p:nvPr>
        </p:nvSpPr>
        <p:spPr/>
        <p:txBody>
          <a:bodyPr/>
          <a:lstStyle/>
          <a:p>
            <a:pPr algn="ctr" fontAlgn="auto">
              <a:spcAft>
                <a:spcPts val="0"/>
              </a:spcAft>
              <a:defRPr/>
            </a:pPr>
            <a:r>
              <a:rPr lang="pl-PL" i="1" err="1" smtClean="0"/>
              <a:t>Lex</a:t>
            </a:r>
            <a:r>
              <a:rPr lang="pl-PL" i="1" smtClean="0"/>
              <a:t> </a:t>
            </a:r>
            <a:r>
              <a:rPr lang="pl-PL" i="1" err="1" smtClean="0"/>
              <a:t>Salica</a:t>
            </a:r>
            <a:r>
              <a:rPr lang="pl-PL" smtClean="0"/>
              <a:t> </a:t>
            </a:r>
            <a:r>
              <a:rPr lang="pl-PL" sz="3600" smtClean="0"/>
              <a:t>(początek VI w.)</a:t>
            </a:r>
            <a:endParaRPr lang="pl-PL"/>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zawartości 1"/>
          <p:cNvSpPr>
            <a:spLocks noGrp="1"/>
          </p:cNvSpPr>
          <p:nvPr>
            <p:ph idx="1"/>
          </p:nvPr>
        </p:nvSpPr>
        <p:spPr/>
        <p:txBody>
          <a:bodyPr/>
          <a:lstStyle/>
          <a:p>
            <a:pPr>
              <a:buFont typeface="Wingdings 2" pitchFamily="18" charset="2"/>
              <a:buNone/>
            </a:pPr>
            <a:endParaRPr lang="pl-PL" altLang="pl-PL" smtClean="0"/>
          </a:p>
          <a:p>
            <a:pPr algn="just">
              <a:buFont typeface="Wingdings 2" pitchFamily="18" charset="2"/>
              <a:buNone/>
            </a:pPr>
            <a:r>
              <a:rPr lang="pl-PL" altLang="pl-PL" smtClean="0"/>
              <a:t>	204. </a:t>
            </a:r>
          </a:p>
          <a:p>
            <a:pPr algn="just">
              <a:buFont typeface="Wingdings 2" pitchFamily="18" charset="2"/>
              <a:buNone/>
            </a:pPr>
            <a:r>
              <a:rPr lang="pl-PL" altLang="pl-PL" smtClean="0"/>
              <a:t>	Żadnej wolnej kobiecie żyjącej według prawa Longobardów w naszym królestwie nie wolno żyć według własnego uznania, lecz winna pozostawać zawsze tylko pod władzą mężczyzny lub króla.</a:t>
            </a:r>
          </a:p>
          <a:p>
            <a:pPr algn="just">
              <a:buFont typeface="Wingdings 2" pitchFamily="18" charset="2"/>
              <a:buNone/>
            </a:pPr>
            <a:r>
              <a:rPr lang="pl-PL" altLang="pl-PL" smtClean="0"/>
              <a:t>	I niechaj nie ma władzy darowania lub alienowania czegokolwiek z rzeczy ruchomych lub nieruchomych bez woli tego, pod czyją będzie opieką.</a:t>
            </a:r>
          </a:p>
          <a:p>
            <a:pPr>
              <a:buFont typeface="Wingdings 2" pitchFamily="18" charset="2"/>
              <a:buNone/>
            </a:pPr>
            <a:endParaRPr lang="pl-PL" altLang="pl-PL" smtClean="0"/>
          </a:p>
        </p:txBody>
      </p:sp>
      <p:sp>
        <p:nvSpPr>
          <p:cNvPr id="3" name="Tytuł 2"/>
          <p:cNvSpPr>
            <a:spLocks noGrp="1"/>
          </p:cNvSpPr>
          <p:nvPr>
            <p:ph type="title"/>
          </p:nvPr>
        </p:nvSpPr>
        <p:spPr/>
        <p:txBody>
          <a:bodyPr/>
          <a:lstStyle/>
          <a:p>
            <a:pPr algn="ctr" fontAlgn="auto">
              <a:spcAft>
                <a:spcPts val="0"/>
              </a:spcAft>
              <a:defRPr/>
            </a:pPr>
            <a:r>
              <a:rPr lang="pl-PL" i="1" smtClean="0"/>
              <a:t>Edykt </a:t>
            </a:r>
            <a:r>
              <a:rPr lang="pl-PL" i="1" err="1" smtClean="0"/>
              <a:t>Rotara</a:t>
            </a:r>
            <a:r>
              <a:rPr lang="pl-PL" i="1" smtClean="0"/>
              <a:t> </a:t>
            </a:r>
            <a:r>
              <a:rPr lang="pl-PL" sz="3600" smtClean="0"/>
              <a:t>(643 r.)</a:t>
            </a:r>
            <a:endParaRPr lang="pl-PL"/>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ymbol zastępczy zawartości 1"/>
          <p:cNvSpPr>
            <a:spLocks noGrp="1"/>
          </p:cNvSpPr>
          <p:nvPr>
            <p:ph idx="1"/>
          </p:nvPr>
        </p:nvSpPr>
        <p:spPr/>
        <p:txBody>
          <a:bodyPr/>
          <a:lstStyle/>
          <a:p>
            <a:pPr>
              <a:buFont typeface="Wingdings 2" pitchFamily="18" charset="2"/>
              <a:buNone/>
            </a:pPr>
            <a:endParaRPr lang="pl-PL" altLang="pl-PL" smtClean="0"/>
          </a:p>
          <a:p>
            <a:pPr algn="just">
              <a:buFont typeface="Wingdings 2" pitchFamily="18" charset="2"/>
              <a:buNone/>
            </a:pPr>
            <a:r>
              <a:rPr lang="pl-PL" altLang="pl-PL" smtClean="0"/>
              <a:t>	323. O człowieku szalonym</a:t>
            </a:r>
          </a:p>
          <a:p>
            <a:pPr algn="just">
              <a:buFont typeface="Wingdings 2" pitchFamily="18" charset="2"/>
              <a:buNone/>
            </a:pPr>
            <a:r>
              <a:rPr lang="pl-PL" altLang="pl-PL" smtClean="0"/>
              <a:t>	Jeżeli na skutek ciężkich grzechów człowiek oszaleje lub zostanie opętany przez diabła i wyrządzi szkodę na osobie lub majątku, nie będzie się tego dochodzić wobec spadkobierców. A jeśli sam zostanie zabity, podobnie nie będzie się dochodzić, tyle że nie zabije się go bez powodu. </a:t>
            </a:r>
          </a:p>
          <a:p>
            <a:pPr>
              <a:buFont typeface="Wingdings 2" pitchFamily="18" charset="2"/>
              <a:buNone/>
            </a:pPr>
            <a:endParaRPr lang="pl-PL" altLang="pl-PL" smtClean="0"/>
          </a:p>
        </p:txBody>
      </p:sp>
      <p:sp>
        <p:nvSpPr>
          <p:cNvPr id="3" name="Tytuł 2"/>
          <p:cNvSpPr>
            <a:spLocks noGrp="1"/>
          </p:cNvSpPr>
          <p:nvPr>
            <p:ph type="title"/>
          </p:nvPr>
        </p:nvSpPr>
        <p:spPr/>
        <p:txBody>
          <a:bodyPr/>
          <a:lstStyle/>
          <a:p>
            <a:pPr algn="ctr" fontAlgn="auto">
              <a:spcAft>
                <a:spcPts val="0"/>
              </a:spcAft>
              <a:defRPr/>
            </a:pPr>
            <a:r>
              <a:rPr lang="pl-PL" i="1" smtClean="0"/>
              <a:t>Edykt </a:t>
            </a:r>
            <a:r>
              <a:rPr lang="pl-PL" i="1" err="1" smtClean="0"/>
              <a:t>Rotara</a:t>
            </a:r>
            <a:r>
              <a:rPr lang="pl-PL" i="1" smtClean="0"/>
              <a:t> </a:t>
            </a:r>
            <a:r>
              <a:rPr lang="pl-PL" sz="3600" smtClean="0"/>
              <a:t>(643 r.)</a:t>
            </a:r>
            <a:endParaRPr lang="pl-PL"/>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ymbol zastępczy zawartości 1"/>
          <p:cNvSpPr>
            <a:spLocks noGrp="1"/>
          </p:cNvSpPr>
          <p:nvPr>
            <p:ph idx="1"/>
          </p:nvPr>
        </p:nvSpPr>
        <p:spPr/>
        <p:txBody>
          <a:bodyPr/>
          <a:lstStyle/>
          <a:p>
            <a:pPr>
              <a:buFont typeface="Wingdings 2" pitchFamily="18" charset="2"/>
              <a:buNone/>
            </a:pPr>
            <a:endParaRPr lang="pl-PL" altLang="pl-PL" smtClean="0"/>
          </a:p>
          <a:p>
            <a:pPr algn="just">
              <a:buFont typeface="Wingdings 2" pitchFamily="18" charset="2"/>
              <a:buNone/>
            </a:pPr>
            <a:r>
              <a:rPr lang="pl-PL" altLang="pl-PL" smtClean="0"/>
              <a:t>	</a:t>
            </a:r>
            <a:r>
              <a:rPr lang="pl-PL" altLang="pl-PL" sz="2800" smtClean="0"/>
              <a:t>Małżeństwa niewolników zawarte według kanonów nie tracą ważności, choćby niewolnicy mieli różnych panów, ale niewolnicy pozostający w tym samym małżeństwie niech służą swoim panom.</a:t>
            </a:r>
            <a:endParaRPr lang="pl-PL" altLang="pl-PL" smtClean="0"/>
          </a:p>
          <a:p>
            <a:pPr>
              <a:buFont typeface="Wingdings 2" pitchFamily="18" charset="2"/>
              <a:buNone/>
            </a:pPr>
            <a:endParaRPr lang="pl-PL" altLang="pl-PL" smtClean="0"/>
          </a:p>
        </p:txBody>
      </p:sp>
      <p:sp>
        <p:nvSpPr>
          <p:cNvPr id="3" name="Tytuł 2"/>
          <p:cNvSpPr>
            <a:spLocks noGrp="1"/>
          </p:cNvSpPr>
          <p:nvPr>
            <p:ph type="title"/>
          </p:nvPr>
        </p:nvSpPr>
        <p:spPr/>
        <p:txBody>
          <a:bodyPr>
            <a:normAutofit fontScale="90000"/>
          </a:bodyPr>
          <a:lstStyle/>
          <a:p>
            <a:pPr fontAlgn="auto">
              <a:spcAft>
                <a:spcPts val="0"/>
              </a:spcAft>
              <a:defRPr/>
            </a:pPr>
            <a:r>
              <a:rPr lang="pl-PL" i="1" smtClean="0"/>
              <a:t>Prawa i zwyczaje miasta Pizy </a:t>
            </a:r>
            <a:r>
              <a:rPr lang="pl-PL" sz="4000" smtClean="0"/>
              <a:t>(1241-1281)</a:t>
            </a:r>
            <a:endParaRPr lang="pl-PL"/>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pPr marL="274320" indent="-274320" algn="just" fontAlgn="auto">
              <a:spcAft>
                <a:spcPts val="0"/>
              </a:spcAft>
              <a:buFont typeface="Wingdings 2"/>
              <a:buNone/>
              <a:defRPr/>
            </a:pPr>
            <a:r>
              <a:rPr lang="pl-PL" dirty="0" smtClean="0"/>
              <a:t>	Kobieta nie młodsza niż dwudziestoletnia, nie mająca prawych dzieci płci męskiej czy żeńskiej ani męża, może według prawa alienować całość [majątku]. Mając zaś męża, ale bezdzietna, podobnie całość, z wyjątkiem posagu i rzeczy darowanych. Mając zaś dzieci bez męża, połowę. A mając męża i dzieci, z wyjątkiem posagu i rzeczy darowanych – czwartą część i może i swój majątek obciążyć zobowiązaniem. . Jednak bez zgody krewnych, którzy po temu okażą się być bardziej zdolni, nie może alienować ani obciążać zobowiązaniem nieruchomości, od dwudziestego do dwudziestego piątego roku życia.</a:t>
            </a:r>
          </a:p>
          <a:p>
            <a:pPr marL="274320" indent="-274320" fontAlgn="auto">
              <a:spcAft>
                <a:spcPts val="0"/>
              </a:spcAft>
              <a:buFont typeface="Wingdings 2"/>
              <a:buNone/>
              <a:defRPr/>
            </a:pPr>
            <a:endParaRPr lang="pl-PL" dirty="0"/>
          </a:p>
        </p:txBody>
      </p:sp>
      <p:sp>
        <p:nvSpPr>
          <p:cNvPr id="3" name="Tytuł 2"/>
          <p:cNvSpPr>
            <a:spLocks noGrp="1"/>
          </p:cNvSpPr>
          <p:nvPr>
            <p:ph type="title"/>
          </p:nvPr>
        </p:nvSpPr>
        <p:spPr/>
        <p:txBody>
          <a:bodyPr>
            <a:normAutofit fontScale="90000"/>
          </a:bodyPr>
          <a:lstStyle/>
          <a:p>
            <a:pPr fontAlgn="auto">
              <a:spcAft>
                <a:spcPts val="0"/>
              </a:spcAft>
              <a:defRPr/>
            </a:pPr>
            <a:r>
              <a:rPr lang="pl-PL" i="1" smtClean="0"/>
              <a:t>Prawa i zwyczaje miasta Pizy </a:t>
            </a:r>
            <a:r>
              <a:rPr lang="pl-PL" sz="4000" smtClean="0"/>
              <a:t>(1241-1281)</a:t>
            </a:r>
            <a:endParaRPr lang="pl-PL"/>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10000"/>
          </a:bodyPr>
          <a:lstStyle/>
          <a:p>
            <a:pPr marL="274320" indent="-274320" algn="just" fontAlgn="auto">
              <a:spcAft>
                <a:spcPts val="0"/>
              </a:spcAft>
              <a:buFont typeface="Wingdings 2"/>
              <a:buNone/>
              <a:defRPr/>
            </a:pPr>
            <a:r>
              <a:rPr lang="pl-PL" sz="2800" dirty="0" smtClean="0"/>
              <a:t>Stanowimy i nakazujemy, aby wszystkie statuty i korzyści płynące ze statutów miasta Ferrary pomagały i sprzyjały tylko tym osobom, które są poddane tym statutom i zarządzeniom, z wyłączeniem obcych i przejezdnych.</a:t>
            </a:r>
          </a:p>
          <a:p>
            <a:pPr marL="274320" indent="-274320" algn="just" fontAlgn="auto">
              <a:spcAft>
                <a:spcPts val="0"/>
              </a:spcAft>
              <a:buFont typeface="Wingdings 2"/>
              <a:buNone/>
              <a:defRPr/>
            </a:pPr>
            <a:endParaRPr lang="pl-PL" sz="2800" dirty="0" smtClean="0"/>
          </a:p>
          <a:p>
            <a:pPr marL="274320" indent="-274320" algn="just" fontAlgn="auto">
              <a:spcAft>
                <a:spcPts val="0"/>
              </a:spcAft>
              <a:buFont typeface="Wingdings 2"/>
              <a:buNone/>
              <a:defRPr/>
            </a:pPr>
            <a:r>
              <a:rPr lang="pl-PL" sz="2800" dirty="0" smtClean="0"/>
              <a:t>Stanowimy i nakazujemy, że jeśli na jakimś okręcie dużym lub małym, rodzimym lub obcym, będą znalezione jako przewożone jakieś rzeczy wbrew zakazom i poleceniom statutów komuny Ferrary, [...], okręt ten powinien być skonfiskowany i przejść na własność publiczną.</a:t>
            </a:r>
          </a:p>
          <a:p>
            <a:pPr marL="274320" indent="-274320" algn="just" fontAlgn="auto">
              <a:spcAft>
                <a:spcPts val="0"/>
              </a:spcAft>
              <a:buFont typeface="Wingdings 2"/>
              <a:buNone/>
              <a:defRPr/>
            </a:pPr>
            <a:endParaRPr lang="pl-PL" dirty="0" smtClean="0"/>
          </a:p>
          <a:p>
            <a:pPr marL="274320" indent="-274320" fontAlgn="auto">
              <a:spcAft>
                <a:spcPts val="0"/>
              </a:spcAft>
              <a:buFont typeface="Wingdings 2"/>
              <a:buNone/>
              <a:defRPr/>
            </a:pPr>
            <a:endParaRPr lang="pl-PL" dirty="0"/>
          </a:p>
        </p:txBody>
      </p:sp>
      <p:sp>
        <p:nvSpPr>
          <p:cNvPr id="3" name="Tytuł 2"/>
          <p:cNvSpPr>
            <a:spLocks noGrp="1"/>
          </p:cNvSpPr>
          <p:nvPr>
            <p:ph type="title"/>
          </p:nvPr>
        </p:nvSpPr>
        <p:spPr>
          <a:xfrm>
            <a:off x="428596" y="0"/>
            <a:ext cx="8229600" cy="1219200"/>
          </a:xfrm>
        </p:spPr>
        <p:txBody>
          <a:bodyPr/>
          <a:lstStyle/>
          <a:p>
            <a:pPr algn="ctr" fontAlgn="auto">
              <a:spcAft>
                <a:spcPts val="0"/>
              </a:spcAft>
              <a:defRPr/>
            </a:pPr>
            <a:r>
              <a:rPr lang="pl-PL" i="1" smtClean="0"/>
              <a:t>Statut miasta Ferrary </a:t>
            </a:r>
            <a:r>
              <a:rPr lang="pl-PL" sz="3600" smtClean="0"/>
              <a:t>(1288 r.)</a:t>
            </a:r>
            <a:endParaRPr lang="pl-PL"/>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351</TotalTime>
  <Words>641</Words>
  <Application>Microsoft Office PowerPoint</Application>
  <PresentationFormat>Pokaz na ekranie (4:3)</PresentationFormat>
  <Paragraphs>150</Paragraphs>
  <Slides>25</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25</vt:i4>
      </vt:variant>
    </vt:vector>
  </HeadingPairs>
  <TitlesOfParts>
    <vt:vector size="30" baseType="lpstr">
      <vt:lpstr>Constantia</vt:lpstr>
      <vt:lpstr>Arial</vt:lpstr>
      <vt:lpstr>Wingdings 2</vt:lpstr>
      <vt:lpstr>Calibri</vt:lpstr>
      <vt:lpstr>Papier</vt:lpstr>
      <vt:lpstr>Prawo osobowe i małżeńskie</vt:lpstr>
      <vt:lpstr>Status prawny osoby</vt:lpstr>
      <vt:lpstr>Podmioty prawa</vt:lpstr>
      <vt:lpstr>Lex Salica (początek VI w.)</vt:lpstr>
      <vt:lpstr>Edykt Rotara (643 r.)</vt:lpstr>
      <vt:lpstr>Edykt Rotara (643 r.)</vt:lpstr>
      <vt:lpstr>Prawa i zwyczaje miasta Pizy (1241-1281)</vt:lpstr>
      <vt:lpstr>Prawa i zwyczaje miasta Pizy (1241-1281)</vt:lpstr>
      <vt:lpstr>Statut miasta Ferrary (1288 r.)</vt:lpstr>
      <vt:lpstr>Coutume de Paris (1510 r.)</vt:lpstr>
      <vt:lpstr>Zdolność prawna</vt:lpstr>
      <vt:lpstr>Zdolność do czynności prawnych</vt:lpstr>
      <vt:lpstr>Małżeństwo</vt:lpstr>
      <vt:lpstr>Ewolucja instytucji małżeństwa (1/2)</vt:lpstr>
      <vt:lpstr>Ewolucja instytucji małżeństwa (2/2)</vt:lpstr>
      <vt:lpstr>Edykt Rotara (643 r.)</vt:lpstr>
      <vt:lpstr>Edykt Rotara (643 r.)</vt:lpstr>
      <vt:lpstr>Cechy modelu germańskiego</vt:lpstr>
      <vt:lpstr>Sobór Laterański IV (1215 r.)</vt:lpstr>
      <vt:lpstr>Prawa i zwyczaje miasta Pizy (1241-1281)</vt:lpstr>
      <vt:lpstr>Coutume de Paris (1510 r.)</vt:lpstr>
      <vt:lpstr>Sobór Trydencki (1563 r.)</vt:lpstr>
      <vt:lpstr>Sobór Trydencki (1563 r.)</vt:lpstr>
      <vt:lpstr>Sobór Trydencki (1563 r.)</vt:lpstr>
      <vt:lpstr>Cechy modelu kanonicznego</vt:lpstr>
    </vt:vector>
  </TitlesOfParts>
  <Company>AGH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Michalik</dc:creator>
  <cp:lastModifiedBy>Piotr Michalik</cp:lastModifiedBy>
  <cp:revision>66</cp:revision>
  <dcterms:created xsi:type="dcterms:W3CDTF">2011-03-22T07:44:39Z</dcterms:created>
  <dcterms:modified xsi:type="dcterms:W3CDTF">2015-01-13T08:51:13Z</dcterms:modified>
</cp:coreProperties>
</file>