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7" r:id="rId3"/>
    <p:sldId id="342" r:id="rId4"/>
    <p:sldId id="343" r:id="rId5"/>
    <p:sldId id="347" r:id="rId6"/>
    <p:sldId id="338" r:id="rId7"/>
    <p:sldId id="352" r:id="rId8"/>
    <p:sldId id="374" r:id="rId9"/>
    <p:sldId id="376" r:id="rId10"/>
    <p:sldId id="372" r:id="rId11"/>
    <p:sldId id="367" r:id="rId12"/>
    <p:sldId id="368" r:id="rId13"/>
    <p:sldId id="377" r:id="rId14"/>
    <p:sldId id="369" r:id="rId15"/>
    <p:sldId id="370" r:id="rId16"/>
    <p:sldId id="371" r:id="rId17"/>
  </p:sldIdLst>
  <p:sldSz cx="9144000" cy="6858000" type="screen4x3"/>
  <p:notesSz cx="7102475" cy="102330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3F50316A-D3B5-4530-AAAC-53A5939EC424}" type="datetimeFigureOut">
              <a:rPr lang="pl-PL" smtClean="0"/>
              <a:pPr/>
              <a:t>2015-05-22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300CE47F-10CF-4CD0-B1F1-5F8E1064D67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C00B-E02A-4D42-950F-C9AD5C927249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0839-3A4F-49FB-BD7B-7884A68D8666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695E-345E-436F-BAC6-2A1EAF2AC407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2EC4-5394-447D-8371-CE8D1E25047A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80D-79A0-4390-82B7-4B5B78AD17E5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C419-86D9-4701-9870-B298297795BB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D9C9-0C60-4D6D-9FC0-5887796104D0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C466-A5AF-49AF-9768-1912AE4F1DF7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A5608-0B0E-4DC3-85FE-3407D5720102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1F0F-DB63-4DC4-BF9A-4E064DDD2142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2CB9F-54AF-422E-B1D4-63BDC7F92EB1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9AABA-2BA4-438C-8EC9-9DB7F3CFC128}" type="datetime1">
              <a:rPr lang="pl-PL" smtClean="0"/>
              <a:pPr/>
              <a:t>2015-05-22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F3CC-6C07-442C-835B-0F24AE2DAEE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Introduction</a:t>
            </a:r>
            <a:r>
              <a:rPr lang="pl-PL" dirty="0" smtClean="0"/>
              <a:t> to </a:t>
            </a:r>
            <a:r>
              <a:rPr lang="pl-PL" dirty="0" err="1" smtClean="0"/>
              <a:t>English</a:t>
            </a:r>
            <a:r>
              <a:rPr lang="pl-PL" dirty="0" smtClean="0"/>
              <a:t> Law of </a:t>
            </a:r>
            <a:r>
              <a:rPr lang="pl-PL" dirty="0" err="1" smtClean="0"/>
              <a:t>Obligations</a:t>
            </a:r>
            <a:r>
              <a:rPr lang="pl-PL" dirty="0" smtClean="0"/>
              <a:t>– </a:t>
            </a:r>
            <a:br>
              <a:rPr lang="pl-PL" dirty="0" smtClean="0"/>
            </a:br>
            <a:r>
              <a:rPr lang="pl-PL" dirty="0" smtClean="0"/>
              <a:t>Law of </a:t>
            </a:r>
            <a:r>
              <a:rPr lang="pl-PL" dirty="0" err="1" smtClean="0"/>
              <a:t>Torts</a:t>
            </a:r>
            <a:r>
              <a:rPr lang="pl-PL" dirty="0" smtClean="0"/>
              <a:t> (Part 2)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Jan Halberda</a:t>
            </a:r>
          </a:p>
          <a:p>
            <a:r>
              <a:rPr lang="pl-PL" dirty="0" smtClean="0"/>
              <a:t>(</a:t>
            </a:r>
            <a:r>
              <a:rPr lang="pl-PL" dirty="0" err="1" smtClean="0"/>
              <a:t>jan.halberda@uj.edu.pl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SPECIFIC TORTS IN </a:t>
            </a:r>
            <a:r>
              <a:rPr lang="pl-PL" dirty="0" err="1" smtClean="0"/>
              <a:t>ANGLO-AMERICAN</a:t>
            </a:r>
            <a:r>
              <a:rPr lang="pl-PL" dirty="0" smtClean="0"/>
              <a:t> LEGAL SYSTEMS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Torts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land / </a:t>
            </a:r>
            <a:r>
              <a:rPr lang="pl-PL" dirty="0" err="1" smtClean="0"/>
              <a:t>goods</a:t>
            </a:r>
            <a:r>
              <a:rPr lang="pl-PL" dirty="0"/>
              <a:t> </a:t>
            </a:r>
            <a:r>
              <a:rPr lang="pl-PL" dirty="0" smtClean="0"/>
              <a:t>/ person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Trespass</a:t>
            </a:r>
            <a:r>
              <a:rPr lang="pl-PL" dirty="0" smtClean="0"/>
              <a:t> (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the person </a:t>
            </a:r>
            <a:r>
              <a:rPr lang="pl-PL" dirty="0" err="1" smtClean="0"/>
              <a:t>or</a:t>
            </a:r>
            <a:r>
              <a:rPr lang="pl-PL" dirty="0" smtClean="0"/>
              <a:t> property of </a:t>
            </a:r>
            <a:r>
              <a:rPr lang="pl-PL" dirty="0" err="1" smtClean="0"/>
              <a:t>another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lawful</a:t>
            </a:r>
            <a:r>
              <a:rPr lang="pl-PL" dirty="0" smtClean="0"/>
              <a:t> </a:t>
            </a:r>
            <a:r>
              <a:rPr lang="pl-PL" dirty="0" err="1" smtClean="0"/>
              <a:t>justification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Trespass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actionable</a:t>
            </a:r>
            <a:r>
              <a:rPr lang="pl-PL" dirty="0" smtClean="0"/>
              <a:t> </a:t>
            </a:r>
            <a:r>
              <a:rPr lang="pl-PL" i="1" dirty="0" smtClean="0"/>
              <a:t>per </a:t>
            </a:r>
            <a:r>
              <a:rPr lang="pl-PL" i="1" dirty="0" err="1" smtClean="0"/>
              <a:t>se</a:t>
            </a:r>
            <a:r>
              <a:rPr lang="pl-PL" i="1" dirty="0" smtClean="0"/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i="1" dirty="0" err="1" smtClean="0"/>
              <a:t>Trespass</a:t>
            </a:r>
            <a:r>
              <a:rPr lang="pl-PL" sz="2400" i="1" dirty="0" smtClean="0"/>
              <a:t> (</a:t>
            </a:r>
            <a:r>
              <a:rPr lang="pl-PL" sz="2400" i="1" dirty="0" err="1" smtClean="0"/>
              <a:t>direct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interference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with</a:t>
            </a:r>
            <a:r>
              <a:rPr lang="pl-PL" sz="2400" i="1" dirty="0" smtClean="0"/>
              <a:t> the person </a:t>
            </a:r>
            <a:r>
              <a:rPr lang="pl-PL" sz="2400" i="1" dirty="0" err="1" smtClean="0"/>
              <a:t>or</a:t>
            </a:r>
            <a:r>
              <a:rPr lang="pl-PL" sz="2400" i="1" dirty="0" smtClean="0"/>
              <a:t> property of </a:t>
            </a:r>
            <a:r>
              <a:rPr lang="pl-PL" sz="2400" i="1" dirty="0" err="1" smtClean="0"/>
              <a:t>another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without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lawful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justification</a:t>
            </a:r>
            <a:r>
              <a:rPr lang="pl-PL" sz="2400" i="1" dirty="0" smtClean="0"/>
              <a:t>); </a:t>
            </a:r>
            <a:r>
              <a:rPr lang="pl-PL" sz="2400" i="1" dirty="0" err="1" smtClean="0"/>
              <a:t>actionable</a:t>
            </a:r>
            <a:r>
              <a:rPr lang="pl-PL" sz="2400" i="1" dirty="0" smtClean="0"/>
              <a:t> per </a:t>
            </a:r>
            <a:r>
              <a:rPr lang="pl-PL" sz="2400" i="1" dirty="0" err="1" smtClean="0"/>
              <a:t>se</a:t>
            </a:r>
            <a:r>
              <a:rPr lang="pl-PL" sz="2400" i="1" dirty="0" smtClean="0"/>
              <a:t> </a:t>
            </a:r>
          </a:p>
          <a:p>
            <a:endParaRPr lang="pl-PL" dirty="0" smtClean="0"/>
          </a:p>
          <a:p>
            <a:r>
              <a:rPr lang="pl-PL" dirty="0" err="1" smtClean="0"/>
              <a:t>Trespass</a:t>
            </a:r>
            <a:r>
              <a:rPr lang="pl-PL" dirty="0" smtClean="0"/>
              <a:t> to land (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the land of </a:t>
            </a:r>
            <a:r>
              <a:rPr lang="pl-PL" dirty="0" err="1" smtClean="0"/>
              <a:t>another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Nuisance</a:t>
            </a:r>
            <a:r>
              <a:rPr lang="pl-PL" dirty="0" smtClean="0"/>
              <a:t> (</a:t>
            </a:r>
            <a:r>
              <a:rPr lang="pl-PL" dirty="0" err="1" smtClean="0"/>
              <a:t>unreasonable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 </a:t>
            </a:r>
            <a:r>
              <a:rPr lang="pl-PL" dirty="0" err="1" smtClean="0"/>
              <a:t>person’s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enjoyment</a:t>
            </a:r>
            <a:r>
              <a:rPr lang="pl-PL" dirty="0" smtClean="0"/>
              <a:t> of his land)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Private</a:t>
            </a:r>
            <a:r>
              <a:rPr lang="pl-PL" dirty="0" smtClean="0"/>
              <a:t> </a:t>
            </a:r>
            <a:r>
              <a:rPr lang="pl-PL" dirty="0" err="1" smtClean="0"/>
              <a:t>Nuisance</a:t>
            </a:r>
            <a:r>
              <a:rPr lang="pl-PL" dirty="0" smtClean="0"/>
              <a:t> (</a:t>
            </a:r>
            <a:r>
              <a:rPr lang="pl-PL" dirty="0" err="1" smtClean="0"/>
              <a:t>unreasonable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 </a:t>
            </a:r>
            <a:r>
              <a:rPr lang="pl-PL" dirty="0" err="1" smtClean="0"/>
              <a:t>person’s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enjoyment</a:t>
            </a:r>
            <a:r>
              <a:rPr lang="pl-PL" dirty="0" smtClean="0"/>
              <a:t> of his land)  </a:t>
            </a:r>
          </a:p>
          <a:p>
            <a:endParaRPr lang="pl-PL" dirty="0" smtClean="0"/>
          </a:p>
          <a:p>
            <a:r>
              <a:rPr lang="pl-PL" dirty="0" err="1" smtClean="0"/>
              <a:t>Canary</a:t>
            </a:r>
            <a:r>
              <a:rPr lang="pl-PL" dirty="0" smtClean="0"/>
              <a:t> </a:t>
            </a:r>
            <a:r>
              <a:rPr lang="pl-PL" dirty="0" err="1" smtClean="0"/>
              <a:t>Wharf</a:t>
            </a: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err="1" smtClean="0"/>
              <a:t>litigations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English Law of Obligations© Jan Halberda(UJ)</a:t>
            </a:r>
            <a:endParaRPr lang="pl-PL" dirty="0"/>
          </a:p>
        </p:txBody>
      </p:sp>
      <p:pic>
        <p:nvPicPr>
          <p:cNvPr id="6" name="Picture 4" descr="http://upload.wikimedia.org/wikipedia/commons/thumb/6/65/Canary.wharf.from.thames.arp.jpg/220px-Canary.wharf.from.thames.ar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12976"/>
            <a:ext cx="2743572" cy="2182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r>
              <a:rPr lang="pl-PL" dirty="0" smtClean="0"/>
              <a:t> </a:t>
            </a:r>
            <a:r>
              <a:rPr lang="pl-PL" dirty="0" err="1" smtClean="0"/>
              <a:t>against</a:t>
            </a:r>
            <a:r>
              <a:rPr lang="pl-PL" dirty="0" smtClean="0"/>
              <a:t> </a:t>
            </a:r>
            <a:r>
              <a:rPr lang="pl-PL" dirty="0" err="1" smtClean="0"/>
              <a:t>Goods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i="1" dirty="0" err="1" smtClean="0"/>
              <a:t>Trespass</a:t>
            </a:r>
            <a:r>
              <a:rPr lang="pl-PL" sz="2400" i="1" dirty="0" smtClean="0"/>
              <a:t> (</a:t>
            </a:r>
            <a:r>
              <a:rPr lang="pl-PL" sz="2400" i="1" dirty="0" err="1" smtClean="0"/>
              <a:t>direct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interference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with</a:t>
            </a:r>
            <a:r>
              <a:rPr lang="pl-PL" sz="2400" i="1" dirty="0" smtClean="0"/>
              <a:t> the person </a:t>
            </a:r>
            <a:r>
              <a:rPr lang="pl-PL" sz="2400" i="1" dirty="0" err="1" smtClean="0"/>
              <a:t>or</a:t>
            </a:r>
            <a:r>
              <a:rPr lang="pl-PL" sz="2400" i="1" dirty="0" smtClean="0"/>
              <a:t> property of </a:t>
            </a:r>
            <a:r>
              <a:rPr lang="pl-PL" sz="2400" i="1" dirty="0" err="1" smtClean="0"/>
              <a:t>another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without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lawful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justification</a:t>
            </a:r>
            <a:r>
              <a:rPr lang="pl-PL" sz="2400" i="1" dirty="0" smtClean="0"/>
              <a:t>); </a:t>
            </a:r>
            <a:r>
              <a:rPr lang="pl-PL" sz="2400" i="1" dirty="0" err="1" smtClean="0"/>
              <a:t>actionable</a:t>
            </a:r>
            <a:r>
              <a:rPr lang="pl-PL" sz="2400" i="1" dirty="0" smtClean="0"/>
              <a:t> per </a:t>
            </a:r>
            <a:r>
              <a:rPr lang="pl-PL" sz="2400" i="1" dirty="0" err="1" smtClean="0"/>
              <a:t>se</a:t>
            </a:r>
            <a:r>
              <a:rPr lang="pl-PL" sz="2400" i="1" dirty="0" smtClean="0"/>
              <a:t> </a:t>
            </a:r>
          </a:p>
          <a:p>
            <a:endParaRPr lang="pl-PL" dirty="0" smtClean="0"/>
          </a:p>
          <a:p>
            <a:r>
              <a:rPr lang="pl-PL" dirty="0" err="1" smtClean="0"/>
              <a:t>Trespass</a:t>
            </a:r>
            <a:r>
              <a:rPr lang="pl-PL" dirty="0" smtClean="0"/>
              <a:t> to </a:t>
            </a:r>
            <a:r>
              <a:rPr lang="pl-PL" dirty="0" err="1" smtClean="0"/>
              <a:t>goods</a:t>
            </a:r>
            <a:r>
              <a:rPr lang="pl-PL" dirty="0" smtClean="0"/>
              <a:t> (</a:t>
            </a:r>
            <a:r>
              <a:rPr lang="pl-PL" dirty="0" err="1" smtClean="0"/>
              <a:t>direct</a:t>
            </a:r>
            <a:r>
              <a:rPr lang="pl-PL" dirty="0" smtClean="0"/>
              <a:t> and </a:t>
            </a:r>
            <a:r>
              <a:rPr lang="pl-PL" dirty="0" err="1" smtClean="0"/>
              <a:t>unauthorised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goods</a:t>
            </a:r>
            <a:r>
              <a:rPr lang="pl-PL" dirty="0" smtClean="0"/>
              <a:t> in </a:t>
            </a:r>
            <a:r>
              <a:rPr lang="pl-PL" dirty="0" err="1" smtClean="0"/>
              <a:t>possesion</a:t>
            </a:r>
            <a:r>
              <a:rPr lang="pl-PL" dirty="0" smtClean="0"/>
              <a:t> of </a:t>
            </a:r>
            <a:r>
              <a:rPr lang="pl-PL" dirty="0" err="1" smtClean="0"/>
              <a:t>another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r>
              <a:rPr lang="pl-PL" dirty="0" err="1" smtClean="0"/>
              <a:t>Conversion</a:t>
            </a:r>
            <a:r>
              <a:rPr lang="pl-PL" dirty="0" smtClean="0"/>
              <a:t> (</a:t>
            </a:r>
            <a:r>
              <a:rPr lang="pl-PL" dirty="0" err="1" smtClean="0"/>
              <a:t>dealing</a:t>
            </a:r>
            <a:r>
              <a:rPr lang="pl-PL" dirty="0" smtClean="0"/>
              <a:t> in the </a:t>
            </a:r>
            <a:r>
              <a:rPr lang="pl-PL" dirty="0" err="1" smtClean="0"/>
              <a:t>goods</a:t>
            </a:r>
            <a:r>
              <a:rPr lang="pl-PL" dirty="0" smtClean="0"/>
              <a:t> of </a:t>
            </a:r>
            <a:r>
              <a:rPr lang="pl-PL" dirty="0" err="1" smtClean="0"/>
              <a:t>another</a:t>
            </a:r>
            <a:r>
              <a:rPr lang="pl-PL" dirty="0" smtClean="0"/>
              <a:t> in </a:t>
            </a:r>
            <a:r>
              <a:rPr lang="pl-PL" dirty="0" err="1" smtClean="0"/>
              <a:t>such</a:t>
            </a:r>
            <a:r>
              <a:rPr lang="pl-PL" dirty="0" smtClean="0"/>
              <a:t> a </a:t>
            </a:r>
            <a:r>
              <a:rPr lang="pl-PL" dirty="0" err="1" smtClean="0"/>
              <a:t>way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the </a:t>
            </a:r>
            <a:r>
              <a:rPr lang="pl-PL" dirty="0" err="1" smtClean="0"/>
              <a:t>other’s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r>
              <a:rPr lang="pl-PL" dirty="0" smtClean="0"/>
              <a:t> to the </a:t>
            </a:r>
            <a:r>
              <a:rPr lang="pl-PL" dirty="0" err="1" smtClean="0"/>
              <a:t>goods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in </a:t>
            </a:r>
            <a:r>
              <a:rPr lang="pl-PL" dirty="0" err="1" smtClean="0"/>
              <a:t>question</a:t>
            </a:r>
            <a:r>
              <a:rPr lang="pl-PL" dirty="0" smtClean="0"/>
              <a:t>)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r>
              <a:rPr lang="pl-PL" dirty="0" smtClean="0"/>
              <a:t> to the Person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Trespass</a:t>
            </a:r>
            <a:r>
              <a:rPr lang="pl-PL" dirty="0" smtClean="0"/>
              <a:t> to the person (</a:t>
            </a:r>
            <a:r>
              <a:rPr lang="pl-PL" dirty="0" err="1" smtClean="0"/>
              <a:t>intentional</a:t>
            </a:r>
            <a:r>
              <a:rPr lang="pl-PL" dirty="0" smtClean="0"/>
              <a:t> </a:t>
            </a:r>
            <a:r>
              <a:rPr lang="pl-PL" dirty="0" err="1" smtClean="0"/>
              <a:t>direct</a:t>
            </a:r>
            <a:r>
              <a:rPr lang="pl-PL" dirty="0" smtClean="0"/>
              <a:t> </a:t>
            </a:r>
            <a:r>
              <a:rPr lang="pl-PL" dirty="0" err="1" smtClean="0"/>
              <a:t>interference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the person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liberty</a:t>
            </a:r>
            <a:r>
              <a:rPr lang="pl-PL" dirty="0" smtClean="0"/>
              <a:t> of </a:t>
            </a:r>
            <a:r>
              <a:rPr lang="pl-PL" dirty="0" err="1" smtClean="0"/>
              <a:t>another</a:t>
            </a:r>
            <a:r>
              <a:rPr lang="pl-PL" dirty="0" smtClean="0"/>
              <a:t> </a:t>
            </a:r>
            <a:r>
              <a:rPr lang="pl-PL" dirty="0" err="1" smtClean="0"/>
              <a:t>without</a:t>
            </a:r>
            <a:r>
              <a:rPr lang="pl-PL" dirty="0" smtClean="0"/>
              <a:t> </a:t>
            </a:r>
            <a:r>
              <a:rPr lang="pl-PL" dirty="0" err="1" smtClean="0"/>
              <a:t>lawful</a:t>
            </a:r>
            <a:r>
              <a:rPr lang="pl-PL" dirty="0" smtClean="0"/>
              <a:t> </a:t>
            </a:r>
            <a:r>
              <a:rPr lang="pl-PL" dirty="0" err="1" smtClean="0"/>
              <a:t>justification</a:t>
            </a:r>
            <a:r>
              <a:rPr lang="pl-PL" dirty="0" smtClean="0"/>
              <a:t> ):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err="1" smtClean="0"/>
              <a:t>assault</a:t>
            </a:r>
            <a:r>
              <a:rPr lang="pl-PL" dirty="0" smtClean="0"/>
              <a:t> (person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threatened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err="1" smtClean="0"/>
              <a:t>battery</a:t>
            </a:r>
            <a:r>
              <a:rPr lang="pl-PL" dirty="0" smtClean="0"/>
              <a:t> (</a:t>
            </a:r>
            <a:r>
              <a:rPr lang="pl-PL" dirty="0" err="1" smtClean="0"/>
              <a:t>application</a:t>
            </a:r>
            <a:r>
              <a:rPr lang="pl-PL" dirty="0" smtClean="0"/>
              <a:t> of </a:t>
            </a:r>
            <a:r>
              <a:rPr lang="pl-PL" dirty="0" err="1" smtClean="0"/>
              <a:t>force</a:t>
            </a:r>
            <a:r>
              <a:rPr lang="pl-PL" dirty="0" smtClean="0"/>
              <a:t>)  </a:t>
            </a:r>
          </a:p>
          <a:p>
            <a:pPr>
              <a:buNone/>
            </a:pPr>
            <a:r>
              <a:rPr lang="pl-PL" dirty="0" smtClean="0"/>
              <a:t>- </a:t>
            </a:r>
            <a:r>
              <a:rPr lang="pl-PL" dirty="0" err="1" smtClean="0"/>
              <a:t>false</a:t>
            </a:r>
            <a:r>
              <a:rPr lang="pl-PL" dirty="0" smtClean="0"/>
              <a:t> </a:t>
            </a:r>
            <a:r>
              <a:rPr lang="pl-PL" dirty="0" err="1" smtClean="0"/>
              <a:t>imprisonment</a:t>
            </a:r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Torts</a:t>
            </a:r>
            <a:r>
              <a:rPr lang="pl-PL" dirty="0" smtClean="0"/>
              <a:t> to the Person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Intentional</a:t>
            </a:r>
            <a:r>
              <a:rPr lang="pl-PL" dirty="0" smtClean="0"/>
              <a:t>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harm</a:t>
            </a:r>
            <a:r>
              <a:rPr lang="pl-PL" dirty="0" smtClean="0"/>
              <a:t> (a </a:t>
            </a:r>
            <a:r>
              <a:rPr lang="pl-PL" dirty="0" err="1" smtClean="0"/>
              <a:t>wilful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likely</a:t>
            </a:r>
            <a:r>
              <a:rPr lang="pl-PL" dirty="0" smtClean="0"/>
              <a:t> to, and </a:t>
            </a:r>
            <a:r>
              <a:rPr lang="pl-PL" dirty="0" err="1" smtClean="0"/>
              <a:t>actually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, </a:t>
            </a:r>
            <a:r>
              <a:rPr lang="pl-PL" dirty="0" err="1" smtClean="0"/>
              <a:t>cause</a:t>
            </a:r>
            <a:r>
              <a:rPr lang="pl-PL" dirty="0" smtClean="0"/>
              <a:t> </a:t>
            </a:r>
            <a:r>
              <a:rPr lang="pl-PL" dirty="0" err="1" smtClean="0"/>
              <a:t>physical</a:t>
            </a:r>
            <a:r>
              <a:rPr lang="pl-PL" dirty="0" smtClean="0"/>
              <a:t> </a:t>
            </a:r>
            <a:r>
              <a:rPr lang="pl-PL" dirty="0" err="1" smtClean="0"/>
              <a:t>harm</a:t>
            </a:r>
            <a:r>
              <a:rPr lang="pl-PL" dirty="0" smtClean="0"/>
              <a:t> to </a:t>
            </a:r>
            <a:r>
              <a:rPr lang="pl-PL" dirty="0" err="1" smtClean="0"/>
              <a:t>another</a:t>
            </a:r>
            <a:r>
              <a:rPr lang="pl-PL" dirty="0" smtClean="0"/>
              <a:t>) </a:t>
            </a:r>
          </a:p>
          <a:p>
            <a:r>
              <a:rPr lang="pl-PL" dirty="0" err="1" smtClean="0"/>
              <a:t>Defamation</a:t>
            </a:r>
            <a:r>
              <a:rPr lang="pl-PL" dirty="0" smtClean="0"/>
              <a:t> (the </a:t>
            </a:r>
            <a:r>
              <a:rPr lang="pl-PL" dirty="0" err="1" smtClean="0"/>
              <a:t>publication</a:t>
            </a:r>
            <a:r>
              <a:rPr lang="pl-PL" dirty="0" smtClean="0"/>
              <a:t> of a </a:t>
            </a:r>
            <a:r>
              <a:rPr lang="pl-PL" dirty="0" err="1" smtClean="0"/>
              <a:t>false</a:t>
            </a:r>
            <a:r>
              <a:rPr lang="pl-PL" dirty="0" smtClean="0"/>
              <a:t> </a:t>
            </a:r>
            <a:r>
              <a:rPr lang="pl-PL" dirty="0" err="1" smtClean="0"/>
              <a:t>statement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tends</a:t>
            </a:r>
            <a:r>
              <a:rPr lang="pl-PL" dirty="0" smtClean="0"/>
              <a:t> to </a:t>
            </a:r>
            <a:r>
              <a:rPr lang="pl-PL" dirty="0" err="1" smtClean="0"/>
              <a:t>injure</a:t>
            </a:r>
            <a:r>
              <a:rPr lang="pl-PL" dirty="0" smtClean="0"/>
              <a:t> the </a:t>
            </a:r>
            <a:r>
              <a:rPr lang="pl-PL" dirty="0" err="1" smtClean="0"/>
              <a:t>reputation</a:t>
            </a:r>
            <a:r>
              <a:rPr lang="pl-PL" dirty="0" smtClean="0"/>
              <a:t> of </a:t>
            </a:r>
            <a:r>
              <a:rPr lang="pl-PL" dirty="0" err="1" smtClean="0"/>
              <a:t>another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Vicarious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liable</a:t>
            </a:r>
            <a:r>
              <a:rPr lang="pl-PL" dirty="0" smtClean="0"/>
              <a:t> for his </a:t>
            </a:r>
            <a:r>
              <a:rPr lang="pl-PL" dirty="0" err="1" smtClean="0"/>
              <a:t>employee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Principal – for his agent. </a:t>
            </a:r>
          </a:p>
          <a:p>
            <a:pPr>
              <a:buNone/>
            </a:pPr>
            <a:r>
              <a:rPr lang="pl-PL" dirty="0" smtClean="0"/>
              <a:t>Partner – for his partners in </a:t>
            </a:r>
            <a:r>
              <a:rPr lang="pl-PL" dirty="0" err="1" smtClean="0"/>
              <a:t>partnership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err="1" smtClean="0"/>
              <a:t>Car’s</a:t>
            </a:r>
            <a:r>
              <a:rPr lang="pl-PL" dirty="0" smtClean="0"/>
              <a:t> </a:t>
            </a:r>
            <a:r>
              <a:rPr lang="pl-PL" dirty="0" err="1" smtClean="0"/>
              <a:t>owner</a:t>
            </a:r>
            <a:r>
              <a:rPr lang="pl-PL" dirty="0" smtClean="0"/>
              <a:t> – for </a:t>
            </a:r>
            <a:r>
              <a:rPr lang="pl-PL" dirty="0" err="1" smtClean="0"/>
              <a:t>car’s</a:t>
            </a:r>
            <a:r>
              <a:rPr lang="pl-PL" dirty="0" smtClean="0"/>
              <a:t> driver.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Vicarious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liable</a:t>
            </a:r>
            <a:r>
              <a:rPr lang="pl-PL" dirty="0" smtClean="0"/>
              <a:t> for his </a:t>
            </a:r>
            <a:r>
              <a:rPr lang="pl-PL" dirty="0" err="1" smtClean="0"/>
              <a:t>employee</a:t>
            </a:r>
            <a:r>
              <a:rPr lang="pl-PL" dirty="0" smtClean="0"/>
              <a:t> and not for an independent </a:t>
            </a:r>
            <a:r>
              <a:rPr lang="pl-PL" dirty="0" err="1" smtClean="0"/>
              <a:t>contractor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liable</a:t>
            </a:r>
            <a:r>
              <a:rPr lang="pl-PL" dirty="0" smtClean="0"/>
              <a:t> for his </a:t>
            </a:r>
            <a:r>
              <a:rPr lang="pl-PL" dirty="0" err="1" smtClean="0"/>
              <a:t>employee</a:t>
            </a:r>
            <a:r>
              <a:rPr lang="pl-PL" dirty="0" smtClean="0"/>
              <a:t> in the </a:t>
            </a:r>
            <a:r>
              <a:rPr lang="pl-PL" dirty="0" err="1" smtClean="0"/>
              <a:t>course</a:t>
            </a:r>
            <a:r>
              <a:rPr lang="pl-PL" dirty="0" smtClean="0"/>
              <a:t> of his </a:t>
            </a:r>
            <a:r>
              <a:rPr lang="pl-PL" dirty="0" err="1" smtClean="0"/>
              <a:t>employment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err="1" smtClean="0"/>
              <a:t>Limpus</a:t>
            </a:r>
            <a:r>
              <a:rPr lang="pl-PL" dirty="0" smtClean="0"/>
              <a:t> v. London General Omnibus Co (1862)</a:t>
            </a:r>
          </a:p>
          <a:p>
            <a:pPr>
              <a:buNone/>
            </a:pPr>
            <a:r>
              <a:rPr lang="pl-PL" dirty="0" smtClean="0"/>
              <a:t>Warren v. </a:t>
            </a:r>
            <a:r>
              <a:rPr lang="pl-PL" dirty="0" err="1" smtClean="0"/>
              <a:t>Henlys</a:t>
            </a:r>
            <a:r>
              <a:rPr lang="pl-PL" dirty="0" smtClean="0"/>
              <a:t> Ltd (1948)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Vicarious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Vicarious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 </a:t>
            </a:r>
            <a:r>
              <a:rPr lang="pl-PL" dirty="0" err="1" smtClean="0"/>
              <a:t>does</a:t>
            </a:r>
            <a:r>
              <a:rPr lang="pl-PL" dirty="0" smtClean="0"/>
              <a:t> not </a:t>
            </a:r>
            <a:r>
              <a:rPr lang="pl-PL" dirty="0" err="1" smtClean="0"/>
              <a:t>affect</a:t>
            </a:r>
            <a:r>
              <a:rPr lang="pl-PL" dirty="0" smtClean="0"/>
              <a:t> </a:t>
            </a:r>
            <a:r>
              <a:rPr lang="pl-PL" dirty="0" err="1" smtClean="0"/>
              <a:t>tortfeasor’s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. </a:t>
            </a:r>
          </a:p>
          <a:p>
            <a:r>
              <a:rPr lang="pl-PL" dirty="0" err="1" smtClean="0"/>
              <a:t>Employer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sue</a:t>
            </a:r>
            <a:r>
              <a:rPr lang="pl-PL" dirty="0" smtClean="0"/>
              <a:t> </a:t>
            </a:r>
            <a:r>
              <a:rPr lang="pl-PL" dirty="0" err="1" smtClean="0"/>
              <a:t>employee</a:t>
            </a:r>
            <a:r>
              <a:rPr lang="pl-PL" dirty="0" smtClean="0"/>
              <a:t> for </a:t>
            </a:r>
            <a:r>
              <a:rPr lang="pl-PL" dirty="0" err="1" smtClean="0"/>
              <a:t>indemnity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Joint </a:t>
            </a:r>
            <a:r>
              <a:rPr lang="pl-PL" dirty="0" err="1" smtClean="0"/>
              <a:t>wrongdoers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Joint and </a:t>
            </a:r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smtClean="0"/>
              <a:t>Joint </a:t>
            </a:r>
            <a:r>
              <a:rPr lang="pl-PL" dirty="0" err="1" smtClean="0"/>
              <a:t>liability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err="1" smtClean="0"/>
              <a:t>Several</a:t>
            </a:r>
            <a:r>
              <a:rPr lang="pl-PL" dirty="0" smtClean="0"/>
              <a:t> </a:t>
            </a:r>
            <a:r>
              <a:rPr lang="pl-PL" dirty="0" err="1" smtClean="0"/>
              <a:t>liability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dirty="0" err="1" smtClean="0"/>
              <a:t>Indemnity</a:t>
            </a:r>
            <a:r>
              <a:rPr lang="pl-PL" dirty="0" smtClean="0"/>
              <a:t> / </a:t>
            </a:r>
            <a:r>
              <a:rPr lang="pl-PL" dirty="0" err="1" smtClean="0"/>
              <a:t>contribution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Remedies</a:t>
            </a:r>
            <a:r>
              <a:rPr lang="pl-PL" dirty="0" smtClean="0"/>
              <a:t> in tort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Damages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Injunction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Secondary</a:t>
            </a:r>
            <a:r>
              <a:rPr lang="pl-PL" dirty="0" smtClean="0"/>
              <a:t> </a:t>
            </a:r>
            <a:r>
              <a:rPr lang="pl-PL" dirty="0" err="1" smtClean="0"/>
              <a:t>victims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duty </a:t>
            </a:r>
            <a:r>
              <a:rPr lang="pl-PL" dirty="0" err="1" smtClean="0"/>
              <a:t>owed</a:t>
            </a:r>
            <a:r>
              <a:rPr lang="pl-PL" dirty="0" smtClean="0"/>
              <a:t> to </a:t>
            </a:r>
            <a:r>
              <a:rPr lang="pl-PL" dirty="0" err="1" smtClean="0"/>
              <a:t>plaintiff</a:t>
            </a:r>
            <a:r>
              <a:rPr lang="pl-PL" dirty="0" smtClean="0"/>
              <a:t>?</a:t>
            </a:r>
          </a:p>
          <a:p>
            <a:endParaRPr lang="pl-PL" i="1" dirty="0" smtClean="0"/>
          </a:p>
          <a:p>
            <a:r>
              <a:rPr lang="pl-PL" i="1" dirty="0" smtClean="0"/>
              <a:t>/1. </a:t>
            </a:r>
            <a:r>
              <a:rPr lang="pl-PL" i="1" dirty="0" err="1" smtClean="0"/>
              <a:t>woman</a:t>
            </a:r>
            <a:r>
              <a:rPr lang="pl-PL" i="1" dirty="0" smtClean="0"/>
              <a:t> </a:t>
            </a:r>
            <a:r>
              <a:rPr lang="pl-PL" i="1" dirty="0" err="1" smtClean="0"/>
              <a:t>heard</a:t>
            </a:r>
            <a:r>
              <a:rPr lang="pl-PL" i="1" dirty="0" smtClean="0"/>
              <a:t> </a:t>
            </a:r>
            <a:r>
              <a:rPr lang="pl-PL" i="1" dirty="0" err="1" smtClean="0"/>
              <a:t>collision</a:t>
            </a:r>
            <a:r>
              <a:rPr lang="pl-PL" i="1" dirty="0" smtClean="0"/>
              <a:t>/</a:t>
            </a:r>
          </a:p>
          <a:p>
            <a:endParaRPr lang="pl-PL" i="1" dirty="0" smtClean="0"/>
          </a:p>
          <a:p>
            <a:r>
              <a:rPr lang="pl-PL" i="1" dirty="0" smtClean="0"/>
              <a:t>/2. </a:t>
            </a:r>
            <a:r>
              <a:rPr lang="pl-PL" i="1" dirty="0" err="1" smtClean="0"/>
              <a:t>mother</a:t>
            </a:r>
            <a:r>
              <a:rPr lang="pl-PL" i="1" dirty="0" smtClean="0"/>
              <a:t> </a:t>
            </a:r>
            <a:r>
              <a:rPr lang="pl-PL" i="1" dirty="0" err="1" smtClean="0"/>
              <a:t>saw</a:t>
            </a:r>
            <a:r>
              <a:rPr lang="pl-PL" i="1" dirty="0" smtClean="0"/>
              <a:t> </a:t>
            </a:r>
            <a:r>
              <a:rPr lang="pl-PL" i="1" dirty="0" err="1" smtClean="0"/>
              <a:t>members</a:t>
            </a:r>
            <a:r>
              <a:rPr lang="pl-PL" i="1" dirty="0" smtClean="0"/>
              <a:t> of </a:t>
            </a:r>
            <a:r>
              <a:rPr lang="pl-PL" i="1" dirty="0" err="1" smtClean="0"/>
              <a:t>her</a:t>
            </a:r>
            <a:r>
              <a:rPr lang="pl-PL" i="1" dirty="0" smtClean="0"/>
              <a:t> </a:t>
            </a:r>
            <a:r>
              <a:rPr lang="pl-PL" i="1" dirty="0" err="1" smtClean="0"/>
              <a:t>family</a:t>
            </a:r>
            <a:r>
              <a:rPr lang="pl-PL" i="1" dirty="0" smtClean="0"/>
              <a:t> </a:t>
            </a:r>
            <a:r>
              <a:rPr lang="pl-PL" i="1" dirty="0" err="1" smtClean="0"/>
              <a:t>injuried</a:t>
            </a:r>
            <a:r>
              <a:rPr lang="pl-PL" i="1" dirty="0" smtClean="0"/>
              <a:t>/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Secondary</a:t>
            </a:r>
            <a:r>
              <a:rPr lang="pl-PL" dirty="0" smtClean="0"/>
              <a:t> </a:t>
            </a:r>
            <a:r>
              <a:rPr lang="pl-PL" dirty="0" err="1" smtClean="0"/>
              <a:t>victims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Alcock</a:t>
            </a:r>
            <a:r>
              <a:rPr lang="en-US" i="1" dirty="0" smtClean="0"/>
              <a:t> v Chief Constable of South Yorkshire Police</a:t>
            </a:r>
            <a:r>
              <a:rPr lang="en-US" dirty="0" smtClean="0"/>
              <a:t> [1992]</a:t>
            </a:r>
            <a:endParaRPr lang="pl-PL" dirty="0" smtClean="0"/>
          </a:p>
          <a:p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  <p:pic>
        <p:nvPicPr>
          <p:cNvPr id="1026" name="Picture 2" descr="Hillsborough disaster 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2924944"/>
            <a:ext cx="4166173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Secondary</a:t>
            </a:r>
            <a:r>
              <a:rPr lang="pl-PL" dirty="0" smtClean="0"/>
              <a:t> </a:t>
            </a:r>
            <a:r>
              <a:rPr lang="pl-PL" dirty="0" err="1" smtClean="0"/>
              <a:t>victims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Alcock</a:t>
            </a:r>
            <a:r>
              <a:rPr lang="en-US" i="1" dirty="0" smtClean="0"/>
              <a:t> v Chief Constable of South Yorkshire Police</a:t>
            </a:r>
            <a:r>
              <a:rPr lang="en-US" dirty="0" smtClean="0"/>
              <a:t> [1992]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victim</a:t>
            </a:r>
            <a:r>
              <a:rPr lang="pl-PL" dirty="0" smtClean="0"/>
              <a:t> </a:t>
            </a:r>
            <a:r>
              <a:rPr lang="en-US" dirty="0" smtClean="0"/>
              <a:t>must perceive a "shocking event" with his own unaided sense</a:t>
            </a:r>
            <a:r>
              <a:rPr lang="pl-PL" dirty="0" smtClean="0"/>
              <a:t>,</a:t>
            </a:r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shock must be a "sudden„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victim</a:t>
            </a:r>
            <a:r>
              <a:rPr lang="pl-PL" dirty="0" smtClean="0"/>
              <a:t> </a:t>
            </a:r>
            <a:r>
              <a:rPr lang="en-US" dirty="0" smtClean="0"/>
              <a:t>must show a "sufficiently proximate" relationship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a </a:t>
            </a:r>
            <a:r>
              <a:rPr lang="pl-PL" dirty="0" err="1" smtClean="0"/>
              <a:t>primary</a:t>
            </a:r>
            <a:r>
              <a:rPr lang="pl-PL" dirty="0" smtClean="0"/>
              <a:t> </a:t>
            </a:r>
            <a:r>
              <a:rPr lang="pl-PL" dirty="0" err="1" smtClean="0"/>
              <a:t>victim</a:t>
            </a:r>
            <a:r>
              <a:rPr lang="pl-PL" dirty="0" smtClean="0"/>
              <a:t>,</a:t>
            </a:r>
          </a:p>
          <a:p>
            <a:r>
              <a:rPr lang="en-US" dirty="0" smtClean="0"/>
              <a:t>a person of "normal fortitude" in the </a:t>
            </a:r>
            <a:r>
              <a:rPr lang="pl-PL" dirty="0" err="1" smtClean="0"/>
              <a:t>victim</a:t>
            </a:r>
            <a:r>
              <a:rPr lang="pl-PL" dirty="0" smtClean="0"/>
              <a:t> </a:t>
            </a:r>
            <a:r>
              <a:rPr lang="en-US" dirty="0" smtClean="0"/>
              <a:t>position would suffer psychiatric damage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English Law of Obligations© Jan Halberda(UJ)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646</Words>
  <Application>Microsoft Office PowerPoint</Application>
  <PresentationFormat>Pokaz na ekranie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Introduction to English Law of Obligations–  Law of Torts (Part 2)</vt:lpstr>
      <vt:lpstr>Vicarious liability</vt:lpstr>
      <vt:lpstr>Vicarious liability</vt:lpstr>
      <vt:lpstr>Vicarious liability</vt:lpstr>
      <vt:lpstr>Joint wrongdoers</vt:lpstr>
      <vt:lpstr>Remedies in tort</vt:lpstr>
      <vt:lpstr>Secondary victims</vt:lpstr>
      <vt:lpstr>Secondary victims</vt:lpstr>
      <vt:lpstr>Secondary victims</vt:lpstr>
      <vt:lpstr>Torts</vt:lpstr>
      <vt:lpstr>Torts</vt:lpstr>
      <vt:lpstr>Torts against Land</vt:lpstr>
      <vt:lpstr>Torts against Land</vt:lpstr>
      <vt:lpstr>Torts against Goods</vt:lpstr>
      <vt:lpstr>Torts to the Person (1)</vt:lpstr>
      <vt:lpstr>Torts to the Person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Fundamentals… –  Constitutions</dc:title>
  <dc:creator>jan.halberda</dc:creator>
  <cp:lastModifiedBy>Janek</cp:lastModifiedBy>
  <cp:revision>41</cp:revision>
  <dcterms:created xsi:type="dcterms:W3CDTF">2013-10-14T21:54:35Z</dcterms:created>
  <dcterms:modified xsi:type="dcterms:W3CDTF">2015-05-22T05:12:33Z</dcterms:modified>
</cp:coreProperties>
</file>